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4"/>
  </p:notesMasterIdLst>
  <p:sldIdLst>
    <p:sldId id="256" r:id="rId2"/>
    <p:sldId id="257" r:id="rId3"/>
    <p:sldId id="266" r:id="rId4"/>
    <p:sldId id="276" r:id="rId5"/>
    <p:sldId id="267" r:id="rId6"/>
    <p:sldId id="272" r:id="rId7"/>
    <p:sldId id="274" r:id="rId8"/>
    <p:sldId id="275" r:id="rId9"/>
    <p:sldId id="278" r:id="rId10"/>
    <p:sldId id="268" r:id="rId11"/>
    <p:sldId id="277" r:id="rId12"/>
    <p:sldId id="271" r:id="rId13"/>
  </p:sldIdLst>
  <p:sldSz cx="12192000" cy="6858000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765E38B-9875-4FF0-B256-A0D29029D90A}">
  <a:tblStyle styleId="{E765E38B-9875-4FF0-B256-A0D29029D90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8E9"/>
          </a:solidFill>
        </a:fill>
      </a:tcStyle>
    </a:wholeTbl>
    <a:band1H>
      <a:tcTxStyle/>
      <a:tcStyle>
        <a:tcBdr/>
        <a:fill>
          <a:solidFill>
            <a:srgbClr val="CBCF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CF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3D37438-2029-46A8-B8CB-0CC2A7410439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EBE7"/>
          </a:solidFill>
        </a:fill>
      </a:tcStyle>
    </a:wholeTbl>
    <a:band1H>
      <a:tcTxStyle/>
      <a:tcStyle>
        <a:tcBdr/>
        <a:fill>
          <a:solidFill>
            <a:srgbClr val="FFD4C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D4CC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n"/>
          <p:cNvSpPr txBox="1">
            <a:spLocks noGrp="1"/>
          </p:cNvSpPr>
          <p:nvPr>
            <p:ph type="dt" idx="10"/>
          </p:nvPr>
        </p:nvSpPr>
        <p:spPr>
          <a:xfrm>
            <a:off x="3855838" y="0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3013"/>
            <a:ext cx="5962500" cy="3354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n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n"/>
          <p:cNvSpPr txBox="1">
            <a:spLocks noGrp="1"/>
          </p:cNvSpPr>
          <p:nvPr>
            <p:ph type="ftr" idx="11"/>
          </p:nvPr>
        </p:nvSpPr>
        <p:spPr>
          <a:xfrm>
            <a:off x="0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n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4665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2769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3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3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810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3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3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7043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6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4559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441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11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1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737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11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1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9769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1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2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123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1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2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344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1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2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8954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3" name="Google Shape;223;p12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2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649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13:notes"/>
          <p:cNvSpPr txBox="1">
            <a:spLocks noGrp="1"/>
          </p:cNvSpPr>
          <p:nvPr>
            <p:ph type="body" idx="1"/>
          </p:nvPr>
        </p:nvSpPr>
        <p:spPr>
          <a:xfrm>
            <a:off x="680720" y="4783307"/>
            <a:ext cx="5445900" cy="39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3:notes"/>
          <p:cNvSpPr txBox="1">
            <a:spLocks noGrp="1"/>
          </p:cNvSpPr>
          <p:nvPr>
            <p:ph type="sldNum" idx="12"/>
          </p:nvPr>
        </p:nvSpPr>
        <p:spPr>
          <a:xfrm>
            <a:off x="3855838" y="9440647"/>
            <a:ext cx="2949900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380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2"/>
          <p:cNvSpPr txBox="1">
            <a:spLocks noGrp="1"/>
          </p:cNvSpPr>
          <p:nvPr>
            <p:ph type="ftr" idx="11"/>
          </p:nvPr>
        </p:nvSpPr>
        <p:spPr>
          <a:xfrm>
            <a:off x="4038601" y="6356352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title"/>
          </p:nvPr>
        </p:nvSpPr>
        <p:spPr>
          <a:xfrm>
            <a:off x="838200" y="236537"/>
            <a:ext cx="10515600" cy="7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1" name="Google Shape;81;p2"/>
          <p:cNvSpPr txBox="1">
            <a:spLocks noGrp="1"/>
          </p:cNvSpPr>
          <p:nvPr>
            <p:ph type="body" idx="1"/>
          </p:nvPr>
        </p:nvSpPr>
        <p:spPr>
          <a:xfrm>
            <a:off x="1694657" y="2366003"/>
            <a:ext cx="8802600" cy="21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gradFill>
          <a:gsLst>
            <a:gs pos="0">
              <a:srgbClr val="FFFFFF"/>
            </a:gs>
            <a:gs pos="40000">
              <a:srgbClr val="FFFFFF"/>
            </a:gs>
            <a:gs pos="77020">
              <a:srgbClr val="D8D8D8"/>
            </a:gs>
            <a:gs pos="100000">
              <a:srgbClr val="A5A5A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"/>
          <p:cNvSpPr/>
          <p:nvPr/>
        </p:nvSpPr>
        <p:spPr>
          <a:xfrm>
            <a:off x="0" y="3614737"/>
            <a:ext cx="12192000" cy="543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4"/>
          <p:cNvSpPr/>
          <p:nvPr/>
        </p:nvSpPr>
        <p:spPr>
          <a:xfrm>
            <a:off x="2714965" y="3614737"/>
            <a:ext cx="2252700" cy="5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4"/>
          <p:cNvSpPr/>
          <p:nvPr/>
        </p:nvSpPr>
        <p:spPr>
          <a:xfrm>
            <a:off x="7220291" y="3614737"/>
            <a:ext cx="2252700" cy="543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4"/>
          <p:cNvSpPr/>
          <p:nvPr/>
        </p:nvSpPr>
        <p:spPr>
          <a:xfrm>
            <a:off x="4967628" y="3614737"/>
            <a:ext cx="2252700" cy="543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"/>
          <p:cNvSpPr/>
          <p:nvPr/>
        </p:nvSpPr>
        <p:spPr>
          <a:xfrm>
            <a:off x="9472954" y="3614737"/>
            <a:ext cx="2252700" cy="5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"/>
          <p:cNvSpPr/>
          <p:nvPr/>
        </p:nvSpPr>
        <p:spPr>
          <a:xfrm>
            <a:off x="462302" y="3614737"/>
            <a:ext cx="2252700" cy="543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4"/>
          <p:cNvSpPr/>
          <p:nvPr/>
        </p:nvSpPr>
        <p:spPr>
          <a:xfrm rot="5400000">
            <a:off x="995635" y="4709062"/>
            <a:ext cx="1185900" cy="831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4"/>
          <p:cNvSpPr/>
          <p:nvPr/>
        </p:nvSpPr>
        <p:spPr>
          <a:xfrm rot="5400000">
            <a:off x="3248298" y="2980272"/>
            <a:ext cx="1185900" cy="83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4"/>
          <p:cNvSpPr/>
          <p:nvPr/>
        </p:nvSpPr>
        <p:spPr>
          <a:xfrm rot="5400000">
            <a:off x="7753625" y="2980272"/>
            <a:ext cx="1185900" cy="8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/>
          <p:nvPr/>
        </p:nvSpPr>
        <p:spPr>
          <a:xfrm rot="5400000">
            <a:off x="10047790" y="4709060"/>
            <a:ext cx="1185900" cy="83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"/>
          <p:cNvSpPr/>
          <p:nvPr/>
        </p:nvSpPr>
        <p:spPr>
          <a:xfrm rot="5400000">
            <a:off x="5500962" y="4709061"/>
            <a:ext cx="1185900" cy="83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4"/>
          <p:cNvSpPr/>
          <p:nvPr/>
        </p:nvSpPr>
        <p:spPr>
          <a:xfrm>
            <a:off x="1503926" y="3807161"/>
            <a:ext cx="169500" cy="169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"/>
          <p:cNvSpPr/>
          <p:nvPr/>
        </p:nvSpPr>
        <p:spPr>
          <a:xfrm>
            <a:off x="3756589" y="3801493"/>
            <a:ext cx="169500" cy="169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4"/>
          <p:cNvSpPr/>
          <p:nvPr/>
        </p:nvSpPr>
        <p:spPr>
          <a:xfrm>
            <a:off x="6012355" y="3801493"/>
            <a:ext cx="169500" cy="169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4"/>
          <p:cNvSpPr/>
          <p:nvPr/>
        </p:nvSpPr>
        <p:spPr>
          <a:xfrm>
            <a:off x="8261916" y="3801493"/>
            <a:ext cx="169500" cy="169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4"/>
          <p:cNvSpPr/>
          <p:nvPr/>
        </p:nvSpPr>
        <p:spPr>
          <a:xfrm>
            <a:off x="10556083" y="3801493"/>
            <a:ext cx="169500" cy="169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4"/>
          <p:cNvSpPr/>
          <p:nvPr/>
        </p:nvSpPr>
        <p:spPr>
          <a:xfrm>
            <a:off x="9819256" y="4929188"/>
            <a:ext cx="1643100" cy="1643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4"/>
          <p:cNvSpPr/>
          <p:nvPr/>
        </p:nvSpPr>
        <p:spPr>
          <a:xfrm>
            <a:off x="7483589" y="1257300"/>
            <a:ext cx="1643100" cy="1643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4"/>
          <p:cNvSpPr/>
          <p:nvPr/>
        </p:nvSpPr>
        <p:spPr>
          <a:xfrm>
            <a:off x="5272427" y="4929188"/>
            <a:ext cx="1643100" cy="1643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/>
          <p:nvPr/>
        </p:nvSpPr>
        <p:spPr>
          <a:xfrm>
            <a:off x="767101" y="4929188"/>
            <a:ext cx="1643100" cy="16431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3019765" y="1257300"/>
            <a:ext cx="1643100" cy="1643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0" name="Google Shape;110;p4" title="Icon of man"/>
          <p:cNvGrpSpPr/>
          <p:nvPr/>
        </p:nvGrpSpPr>
        <p:grpSpPr>
          <a:xfrm>
            <a:off x="10212966" y="5331528"/>
            <a:ext cx="851949" cy="851948"/>
            <a:chOff x="3630613" y="2214563"/>
            <a:chExt cx="457201" cy="457201"/>
          </a:xfrm>
        </p:grpSpPr>
        <p:sp>
          <p:nvSpPr>
            <p:cNvPr id="111" name="Google Shape;111;p4"/>
            <p:cNvSpPr/>
            <p:nvPr/>
          </p:nvSpPr>
          <p:spPr>
            <a:xfrm>
              <a:off x="3630613" y="2214563"/>
              <a:ext cx="457201" cy="457201"/>
            </a:xfrm>
            <a:custGeom>
              <a:avLst/>
              <a:gdLst/>
              <a:ahLst/>
              <a:cxnLst/>
              <a:rect l="l" t="t" r="r" b="b"/>
              <a:pathLst>
                <a:path w="1271" h="1271" extrusionOk="0">
                  <a:moveTo>
                    <a:pt x="1270" y="1270"/>
                  </a:moveTo>
                  <a:lnTo>
                    <a:pt x="0" y="1270"/>
                  </a:lnTo>
                  <a:lnTo>
                    <a:pt x="0" y="0"/>
                  </a:lnTo>
                  <a:lnTo>
                    <a:pt x="1270" y="0"/>
                  </a:lnTo>
                  <a:lnTo>
                    <a:pt x="1270" y="1270"/>
                  </a:lnTo>
                  <a:close/>
                  <a:moveTo>
                    <a:pt x="123" y="1151"/>
                  </a:moveTo>
                  <a:lnTo>
                    <a:pt x="1145" y="1151"/>
                  </a:lnTo>
                  <a:lnTo>
                    <a:pt x="1145" y="119"/>
                  </a:lnTo>
                  <a:lnTo>
                    <a:pt x="123" y="119"/>
                  </a:lnTo>
                  <a:lnTo>
                    <a:pt x="123" y="115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3756025" y="2295525"/>
              <a:ext cx="207962" cy="293689"/>
            </a:xfrm>
            <a:custGeom>
              <a:avLst/>
              <a:gdLst/>
              <a:ahLst/>
              <a:cxnLst/>
              <a:rect l="l" t="t" r="r" b="b"/>
              <a:pathLst>
                <a:path w="577" h="818" extrusionOk="0">
                  <a:moveTo>
                    <a:pt x="285" y="0"/>
                  </a:moveTo>
                  <a:cubicBezTo>
                    <a:pt x="275" y="0"/>
                    <a:pt x="262" y="0"/>
                    <a:pt x="252" y="2"/>
                  </a:cubicBezTo>
                  <a:cubicBezTo>
                    <a:pt x="250" y="2"/>
                    <a:pt x="250" y="2"/>
                    <a:pt x="248" y="2"/>
                  </a:cubicBezTo>
                  <a:cubicBezTo>
                    <a:pt x="238" y="2"/>
                    <a:pt x="229" y="4"/>
                    <a:pt x="221" y="6"/>
                  </a:cubicBezTo>
                  <a:cubicBezTo>
                    <a:pt x="211" y="8"/>
                    <a:pt x="203" y="10"/>
                    <a:pt x="193" y="12"/>
                  </a:cubicBezTo>
                  <a:cubicBezTo>
                    <a:pt x="193" y="12"/>
                    <a:pt x="193" y="12"/>
                    <a:pt x="191" y="12"/>
                  </a:cubicBezTo>
                  <a:cubicBezTo>
                    <a:pt x="172" y="16"/>
                    <a:pt x="153" y="23"/>
                    <a:pt x="137" y="31"/>
                  </a:cubicBezTo>
                  <a:cubicBezTo>
                    <a:pt x="120" y="39"/>
                    <a:pt x="107" y="49"/>
                    <a:pt x="92" y="59"/>
                  </a:cubicBezTo>
                  <a:cubicBezTo>
                    <a:pt x="86" y="66"/>
                    <a:pt x="80" y="70"/>
                    <a:pt x="74" y="76"/>
                  </a:cubicBezTo>
                  <a:cubicBezTo>
                    <a:pt x="49" y="100"/>
                    <a:pt x="33" y="129"/>
                    <a:pt x="21" y="164"/>
                  </a:cubicBezTo>
                  <a:cubicBezTo>
                    <a:pt x="18" y="172"/>
                    <a:pt x="14" y="180"/>
                    <a:pt x="12" y="190"/>
                  </a:cubicBezTo>
                  <a:cubicBezTo>
                    <a:pt x="10" y="199"/>
                    <a:pt x="8" y="207"/>
                    <a:pt x="8" y="215"/>
                  </a:cubicBezTo>
                  <a:cubicBezTo>
                    <a:pt x="8" y="221"/>
                    <a:pt x="6" y="225"/>
                    <a:pt x="6" y="231"/>
                  </a:cubicBezTo>
                  <a:cubicBezTo>
                    <a:pt x="6" y="236"/>
                    <a:pt x="4" y="240"/>
                    <a:pt x="4" y="246"/>
                  </a:cubicBezTo>
                  <a:cubicBezTo>
                    <a:pt x="4" y="256"/>
                    <a:pt x="2" y="266"/>
                    <a:pt x="2" y="279"/>
                  </a:cubicBezTo>
                  <a:cubicBezTo>
                    <a:pt x="2" y="287"/>
                    <a:pt x="4" y="299"/>
                    <a:pt x="6" y="311"/>
                  </a:cubicBezTo>
                  <a:cubicBezTo>
                    <a:pt x="8" y="324"/>
                    <a:pt x="10" y="340"/>
                    <a:pt x="14" y="354"/>
                  </a:cubicBezTo>
                  <a:cubicBezTo>
                    <a:pt x="16" y="367"/>
                    <a:pt x="21" y="381"/>
                    <a:pt x="23" y="391"/>
                  </a:cubicBezTo>
                  <a:cubicBezTo>
                    <a:pt x="23" y="393"/>
                    <a:pt x="23" y="393"/>
                    <a:pt x="25" y="395"/>
                  </a:cubicBezTo>
                  <a:cubicBezTo>
                    <a:pt x="27" y="403"/>
                    <a:pt x="29" y="412"/>
                    <a:pt x="31" y="418"/>
                  </a:cubicBezTo>
                  <a:cubicBezTo>
                    <a:pt x="25" y="422"/>
                    <a:pt x="21" y="426"/>
                    <a:pt x="14" y="432"/>
                  </a:cubicBezTo>
                  <a:cubicBezTo>
                    <a:pt x="6" y="444"/>
                    <a:pt x="0" y="463"/>
                    <a:pt x="2" y="485"/>
                  </a:cubicBezTo>
                  <a:cubicBezTo>
                    <a:pt x="10" y="549"/>
                    <a:pt x="49" y="571"/>
                    <a:pt x="64" y="578"/>
                  </a:cubicBezTo>
                  <a:cubicBezTo>
                    <a:pt x="68" y="608"/>
                    <a:pt x="84" y="643"/>
                    <a:pt x="109" y="682"/>
                  </a:cubicBezTo>
                  <a:cubicBezTo>
                    <a:pt x="135" y="723"/>
                    <a:pt x="172" y="762"/>
                    <a:pt x="219" y="782"/>
                  </a:cubicBezTo>
                  <a:lnTo>
                    <a:pt x="221" y="784"/>
                  </a:lnTo>
                  <a:cubicBezTo>
                    <a:pt x="238" y="805"/>
                    <a:pt x="260" y="817"/>
                    <a:pt x="289" y="817"/>
                  </a:cubicBezTo>
                  <a:cubicBezTo>
                    <a:pt x="315" y="817"/>
                    <a:pt x="340" y="803"/>
                    <a:pt x="356" y="784"/>
                  </a:cubicBezTo>
                  <a:lnTo>
                    <a:pt x="358" y="782"/>
                  </a:lnTo>
                  <a:cubicBezTo>
                    <a:pt x="404" y="760"/>
                    <a:pt x="440" y="721"/>
                    <a:pt x="467" y="682"/>
                  </a:cubicBezTo>
                  <a:cubicBezTo>
                    <a:pt x="492" y="645"/>
                    <a:pt x="508" y="608"/>
                    <a:pt x="512" y="578"/>
                  </a:cubicBezTo>
                  <a:cubicBezTo>
                    <a:pt x="524" y="571"/>
                    <a:pt x="565" y="549"/>
                    <a:pt x="574" y="485"/>
                  </a:cubicBezTo>
                  <a:cubicBezTo>
                    <a:pt x="576" y="463"/>
                    <a:pt x="569" y="444"/>
                    <a:pt x="561" y="432"/>
                  </a:cubicBezTo>
                  <a:cubicBezTo>
                    <a:pt x="555" y="424"/>
                    <a:pt x="551" y="422"/>
                    <a:pt x="545" y="418"/>
                  </a:cubicBezTo>
                  <a:cubicBezTo>
                    <a:pt x="547" y="408"/>
                    <a:pt x="551" y="397"/>
                    <a:pt x="555" y="387"/>
                  </a:cubicBezTo>
                  <a:lnTo>
                    <a:pt x="555" y="385"/>
                  </a:lnTo>
                  <a:cubicBezTo>
                    <a:pt x="555" y="383"/>
                    <a:pt x="555" y="383"/>
                    <a:pt x="557" y="381"/>
                  </a:cubicBezTo>
                  <a:cubicBezTo>
                    <a:pt x="561" y="369"/>
                    <a:pt x="563" y="356"/>
                    <a:pt x="565" y="344"/>
                  </a:cubicBezTo>
                  <a:cubicBezTo>
                    <a:pt x="567" y="330"/>
                    <a:pt x="572" y="315"/>
                    <a:pt x="572" y="303"/>
                  </a:cubicBezTo>
                  <a:cubicBezTo>
                    <a:pt x="572" y="299"/>
                    <a:pt x="572" y="295"/>
                    <a:pt x="574" y="291"/>
                  </a:cubicBezTo>
                  <a:cubicBezTo>
                    <a:pt x="574" y="285"/>
                    <a:pt x="576" y="276"/>
                    <a:pt x="576" y="270"/>
                  </a:cubicBezTo>
                  <a:cubicBezTo>
                    <a:pt x="576" y="263"/>
                    <a:pt x="576" y="256"/>
                    <a:pt x="576" y="250"/>
                  </a:cubicBezTo>
                  <a:cubicBezTo>
                    <a:pt x="576" y="246"/>
                    <a:pt x="576" y="240"/>
                    <a:pt x="576" y="234"/>
                  </a:cubicBezTo>
                  <a:lnTo>
                    <a:pt x="576" y="231"/>
                  </a:lnTo>
                  <a:cubicBezTo>
                    <a:pt x="576" y="227"/>
                    <a:pt x="574" y="223"/>
                    <a:pt x="574" y="217"/>
                  </a:cubicBezTo>
                  <a:cubicBezTo>
                    <a:pt x="574" y="215"/>
                    <a:pt x="574" y="211"/>
                    <a:pt x="572" y="209"/>
                  </a:cubicBezTo>
                  <a:cubicBezTo>
                    <a:pt x="572" y="207"/>
                    <a:pt x="572" y="203"/>
                    <a:pt x="569" y="201"/>
                  </a:cubicBezTo>
                  <a:cubicBezTo>
                    <a:pt x="569" y="199"/>
                    <a:pt x="569" y="197"/>
                    <a:pt x="567" y="195"/>
                  </a:cubicBezTo>
                  <a:cubicBezTo>
                    <a:pt x="567" y="193"/>
                    <a:pt x="565" y="188"/>
                    <a:pt x="565" y="186"/>
                  </a:cubicBezTo>
                  <a:cubicBezTo>
                    <a:pt x="565" y="184"/>
                    <a:pt x="563" y="182"/>
                    <a:pt x="563" y="180"/>
                  </a:cubicBezTo>
                  <a:cubicBezTo>
                    <a:pt x="563" y="176"/>
                    <a:pt x="561" y="174"/>
                    <a:pt x="561" y="170"/>
                  </a:cubicBezTo>
                  <a:cubicBezTo>
                    <a:pt x="561" y="168"/>
                    <a:pt x="561" y="166"/>
                    <a:pt x="559" y="166"/>
                  </a:cubicBezTo>
                  <a:cubicBezTo>
                    <a:pt x="557" y="164"/>
                    <a:pt x="557" y="160"/>
                    <a:pt x="555" y="158"/>
                  </a:cubicBezTo>
                  <a:cubicBezTo>
                    <a:pt x="553" y="154"/>
                    <a:pt x="551" y="147"/>
                    <a:pt x="549" y="143"/>
                  </a:cubicBezTo>
                  <a:cubicBezTo>
                    <a:pt x="549" y="141"/>
                    <a:pt x="547" y="139"/>
                    <a:pt x="547" y="137"/>
                  </a:cubicBezTo>
                  <a:cubicBezTo>
                    <a:pt x="545" y="135"/>
                    <a:pt x="543" y="133"/>
                    <a:pt x="543" y="129"/>
                  </a:cubicBezTo>
                  <a:cubicBezTo>
                    <a:pt x="541" y="127"/>
                    <a:pt x="541" y="125"/>
                    <a:pt x="539" y="123"/>
                  </a:cubicBezTo>
                  <a:cubicBezTo>
                    <a:pt x="537" y="121"/>
                    <a:pt x="535" y="119"/>
                    <a:pt x="535" y="117"/>
                  </a:cubicBezTo>
                  <a:cubicBezTo>
                    <a:pt x="533" y="115"/>
                    <a:pt x="533" y="113"/>
                    <a:pt x="531" y="113"/>
                  </a:cubicBezTo>
                  <a:cubicBezTo>
                    <a:pt x="528" y="111"/>
                    <a:pt x="526" y="109"/>
                    <a:pt x="524" y="107"/>
                  </a:cubicBezTo>
                  <a:cubicBezTo>
                    <a:pt x="522" y="104"/>
                    <a:pt x="520" y="102"/>
                    <a:pt x="518" y="102"/>
                  </a:cubicBezTo>
                  <a:cubicBezTo>
                    <a:pt x="514" y="98"/>
                    <a:pt x="510" y="96"/>
                    <a:pt x="506" y="92"/>
                  </a:cubicBezTo>
                  <a:cubicBezTo>
                    <a:pt x="488" y="80"/>
                    <a:pt x="467" y="72"/>
                    <a:pt x="442" y="70"/>
                  </a:cubicBezTo>
                  <a:cubicBezTo>
                    <a:pt x="438" y="64"/>
                    <a:pt x="430" y="53"/>
                    <a:pt x="420" y="45"/>
                  </a:cubicBezTo>
                  <a:cubicBezTo>
                    <a:pt x="416" y="41"/>
                    <a:pt x="412" y="37"/>
                    <a:pt x="406" y="35"/>
                  </a:cubicBezTo>
                  <a:cubicBezTo>
                    <a:pt x="406" y="35"/>
                    <a:pt x="404" y="35"/>
                    <a:pt x="404" y="33"/>
                  </a:cubicBezTo>
                  <a:cubicBezTo>
                    <a:pt x="404" y="33"/>
                    <a:pt x="402" y="33"/>
                    <a:pt x="402" y="31"/>
                  </a:cubicBezTo>
                  <a:cubicBezTo>
                    <a:pt x="397" y="27"/>
                    <a:pt x="391" y="25"/>
                    <a:pt x="385" y="20"/>
                  </a:cubicBezTo>
                  <a:cubicBezTo>
                    <a:pt x="367" y="10"/>
                    <a:pt x="346" y="2"/>
                    <a:pt x="318" y="0"/>
                  </a:cubicBezTo>
                  <a:cubicBezTo>
                    <a:pt x="315" y="0"/>
                    <a:pt x="315" y="0"/>
                    <a:pt x="313" y="0"/>
                  </a:cubicBezTo>
                  <a:cubicBezTo>
                    <a:pt x="311" y="0"/>
                    <a:pt x="311" y="0"/>
                    <a:pt x="309" y="0"/>
                  </a:cubicBezTo>
                  <a:cubicBezTo>
                    <a:pt x="301" y="0"/>
                    <a:pt x="293" y="0"/>
                    <a:pt x="285" y="0"/>
                  </a:cubicBezTo>
                  <a:close/>
                  <a:moveTo>
                    <a:pt x="422" y="219"/>
                  </a:moveTo>
                  <a:cubicBezTo>
                    <a:pt x="438" y="246"/>
                    <a:pt x="467" y="299"/>
                    <a:pt x="467" y="354"/>
                  </a:cubicBezTo>
                  <a:cubicBezTo>
                    <a:pt x="467" y="385"/>
                    <a:pt x="479" y="434"/>
                    <a:pt x="518" y="438"/>
                  </a:cubicBezTo>
                  <a:cubicBezTo>
                    <a:pt x="522" y="440"/>
                    <a:pt x="526" y="444"/>
                    <a:pt x="531" y="451"/>
                  </a:cubicBezTo>
                  <a:cubicBezTo>
                    <a:pt x="535" y="459"/>
                    <a:pt x="539" y="467"/>
                    <a:pt x="537" y="481"/>
                  </a:cubicBezTo>
                  <a:cubicBezTo>
                    <a:pt x="531" y="539"/>
                    <a:pt x="490" y="549"/>
                    <a:pt x="490" y="549"/>
                  </a:cubicBezTo>
                  <a:cubicBezTo>
                    <a:pt x="483" y="551"/>
                    <a:pt x="477" y="557"/>
                    <a:pt x="477" y="563"/>
                  </a:cubicBezTo>
                  <a:cubicBezTo>
                    <a:pt x="475" y="584"/>
                    <a:pt x="460" y="623"/>
                    <a:pt x="436" y="660"/>
                  </a:cubicBezTo>
                  <a:cubicBezTo>
                    <a:pt x="411" y="696"/>
                    <a:pt x="377" y="733"/>
                    <a:pt x="340" y="750"/>
                  </a:cubicBezTo>
                  <a:cubicBezTo>
                    <a:pt x="338" y="752"/>
                    <a:pt x="334" y="754"/>
                    <a:pt x="332" y="756"/>
                  </a:cubicBezTo>
                  <a:cubicBezTo>
                    <a:pt x="322" y="770"/>
                    <a:pt x="305" y="780"/>
                    <a:pt x="287" y="780"/>
                  </a:cubicBezTo>
                  <a:cubicBezTo>
                    <a:pt x="268" y="780"/>
                    <a:pt x="252" y="770"/>
                    <a:pt x="242" y="756"/>
                  </a:cubicBezTo>
                  <a:cubicBezTo>
                    <a:pt x="240" y="754"/>
                    <a:pt x="238" y="752"/>
                    <a:pt x="234" y="750"/>
                  </a:cubicBezTo>
                  <a:cubicBezTo>
                    <a:pt x="197" y="731"/>
                    <a:pt x="162" y="696"/>
                    <a:pt x="137" y="660"/>
                  </a:cubicBezTo>
                  <a:cubicBezTo>
                    <a:pt x="113" y="623"/>
                    <a:pt x="96" y="582"/>
                    <a:pt x="94" y="563"/>
                  </a:cubicBezTo>
                  <a:cubicBezTo>
                    <a:pt x="94" y="557"/>
                    <a:pt x="88" y="551"/>
                    <a:pt x="82" y="549"/>
                  </a:cubicBezTo>
                  <a:cubicBezTo>
                    <a:pt x="82" y="549"/>
                    <a:pt x="41" y="537"/>
                    <a:pt x="35" y="479"/>
                  </a:cubicBezTo>
                  <a:cubicBezTo>
                    <a:pt x="33" y="465"/>
                    <a:pt x="37" y="457"/>
                    <a:pt x="41" y="449"/>
                  </a:cubicBezTo>
                  <a:cubicBezTo>
                    <a:pt x="43" y="444"/>
                    <a:pt x="45" y="442"/>
                    <a:pt x="47" y="440"/>
                  </a:cubicBezTo>
                  <a:cubicBezTo>
                    <a:pt x="49" y="440"/>
                    <a:pt x="49" y="440"/>
                    <a:pt x="51" y="440"/>
                  </a:cubicBezTo>
                  <a:cubicBezTo>
                    <a:pt x="86" y="440"/>
                    <a:pt x="98" y="381"/>
                    <a:pt x="105" y="352"/>
                  </a:cubicBezTo>
                  <a:cubicBezTo>
                    <a:pt x="115" y="297"/>
                    <a:pt x="176" y="281"/>
                    <a:pt x="264" y="281"/>
                  </a:cubicBezTo>
                  <a:cubicBezTo>
                    <a:pt x="354" y="285"/>
                    <a:pt x="399" y="246"/>
                    <a:pt x="422" y="219"/>
                  </a:cubicBezTo>
                  <a:close/>
                  <a:moveTo>
                    <a:pt x="191" y="444"/>
                  </a:moveTo>
                  <a:cubicBezTo>
                    <a:pt x="176" y="444"/>
                    <a:pt x="164" y="457"/>
                    <a:pt x="164" y="471"/>
                  </a:cubicBezTo>
                  <a:cubicBezTo>
                    <a:pt x="164" y="485"/>
                    <a:pt x="176" y="498"/>
                    <a:pt x="191" y="498"/>
                  </a:cubicBezTo>
                  <a:cubicBezTo>
                    <a:pt x="205" y="498"/>
                    <a:pt x="217" y="485"/>
                    <a:pt x="217" y="471"/>
                  </a:cubicBezTo>
                  <a:cubicBezTo>
                    <a:pt x="217" y="457"/>
                    <a:pt x="205" y="444"/>
                    <a:pt x="191" y="444"/>
                  </a:cubicBezTo>
                  <a:close/>
                  <a:moveTo>
                    <a:pt x="387" y="444"/>
                  </a:moveTo>
                  <a:cubicBezTo>
                    <a:pt x="373" y="444"/>
                    <a:pt x="361" y="457"/>
                    <a:pt x="361" y="471"/>
                  </a:cubicBezTo>
                  <a:cubicBezTo>
                    <a:pt x="361" y="485"/>
                    <a:pt x="372" y="498"/>
                    <a:pt x="387" y="498"/>
                  </a:cubicBezTo>
                  <a:cubicBezTo>
                    <a:pt x="401" y="498"/>
                    <a:pt x="414" y="485"/>
                    <a:pt x="414" y="471"/>
                  </a:cubicBezTo>
                  <a:cubicBezTo>
                    <a:pt x="414" y="457"/>
                    <a:pt x="402" y="444"/>
                    <a:pt x="387" y="44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9475694" y="1220312"/>
            <a:ext cx="2225700" cy="18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2"/>
          </p:nvPr>
        </p:nvSpPr>
        <p:spPr>
          <a:xfrm>
            <a:off x="9504379" y="3079942"/>
            <a:ext cx="21936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115" name="Google Shape;115;p4" title="Icon of phone"/>
          <p:cNvGrpSpPr/>
          <p:nvPr/>
        </p:nvGrpSpPr>
        <p:grpSpPr>
          <a:xfrm>
            <a:off x="8054959" y="1627492"/>
            <a:ext cx="546334" cy="915760"/>
            <a:chOff x="7002463" y="2176463"/>
            <a:chExt cx="333374" cy="558799"/>
          </a:xfrm>
        </p:grpSpPr>
        <p:sp>
          <p:nvSpPr>
            <p:cNvPr id="116" name="Google Shape;116;p4"/>
            <p:cNvSpPr/>
            <p:nvPr/>
          </p:nvSpPr>
          <p:spPr>
            <a:xfrm>
              <a:off x="7002463" y="2176463"/>
              <a:ext cx="333375" cy="558799"/>
            </a:xfrm>
            <a:custGeom>
              <a:avLst/>
              <a:gdLst/>
              <a:ahLst/>
              <a:cxnLst/>
              <a:rect l="l" t="t" r="r" b="b"/>
              <a:pathLst>
                <a:path w="925" h="1554" extrusionOk="0">
                  <a:moveTo>
                    <a:pt x="0" y="0"/>
                  </a:moveTo>
                  <a:lnTo>
                    <a:pt x="0" y="1553"/>
                  </a:lnTo>
                  <a:lnTo>
                    <a:pt x="924" y="1553"/>
                  </a:lnTo>
                  <a:lnTo>
                    <a:pt x="924" y="0"/>
                  </a:lnTo>
                  <a:lnTo>
                    <a:pt x="0" y="0"/>
                  </a:lnTo>
                  <a:close/>
                  <a:moveTo>
                    <a:pt x="842" y="82"/>
                  </a:moveTo>
                  <a:lnTo>
                    <a:pt x="842" y="205"/>
                  </a:lnTo>
                  <a:lnTo>
                    <a:pt x="82" y="205"/>
                  </a:lnTo>
                  <a:lnTo>
                    <a:pt x="82" y="82"/>
                  </a:lnTo>
                  <a:lnTo>
                    <a:pt x="842" y="82"/>
                  </a:lnTo>
                  <a:close/>
                  <a:moveTo>
                    <a:pt x="842" y="287"/>
                  </a:moveTo>
                  <a:lnTo>
                    <a:pt x="842" y="1151"/>
                  </a:lnTo>
                  <a:lnTo>
                    <a:pt x="82" y="1151"/>
                  </a:lnTo>
                  <a:lnTo>
                    <a:pt x="82" y="287"/>
                  </a:lnTo>
                  <a:lnTo>
                    <a:pt x="842" y="287"/>
                  </a:lnTo>
                  <a:close/>
                  <a:moveTo>
                    <a:pt x="82" y="1471"/>
                  </a:moveTo>
                  <a:lnTo>
                    <a:pt x="82" y="1233"/>
                  </a:lnTo>
                  <a:lnTo>
                    <a:pt x="842" y="1233"/>
                  </a:lnTo>
                  <a:lnTo>
                    <a:pt x="842" y="1471"/>
                  </a:lnTo>
                  <a:lnTo>
                    <a:pt x="82" y="147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7151688" y="2636838"/>
              <a:ext cx="36512" cy="38100"/>
            </a:xfrm>
            <a:custGeom>
              <a:avLst/>
              <a:gdLst/>
              <a:ahLst/>
              <a:cxnLst/>
              <a:rect l="l" t="t" r="r" b="b"/>
              <a:pathLst>
                <a:path w="101" h="108" extrusionOk="0">
                  <a:moveTo>
                    <a:pt x="14" y="19"/>
                  </a:moveTo>
                  <a:cubicBezTo>
                    <a:pt x="4" y="29"/>
                    <a:pt x="0" y="41"/>
                    <a:pt x="0" y="56"/>
                  </a:cubicBezTo>
                  <a:cubicBezTo>
                    <a:pt x="0" y="60"/>
                    <a:pt x="0" y="62"/>
                    <a:pt x="2" y="66"/>
                  </a:cubicBezTo>
                  <a:cubicBezTo>
                    <a:pt x="2" y="70"/>
                    <a:pt x="4" y="72"/>
                    <a:pt x="4" y="76"/>
                  </a:cubicBezTo>
                  <a:cubicBezTo>
                    <a:pt x="6" y="80"/>
                    <a:pt x="6" y="82"/>
                    <a:pt x="8" y="84"/>
                  </a:cubicBezTo>
                  <a:cubicBezTo>
                    <a:pt x="10" y="86"/>
                    <a:pt x="12" y="90"/>
                    <a:pt x="14" y="92"/>
                  </a:cubicBezTo>
                  <a:cubicBezTo>
                    <a:pt x="25" y="103"/>
                    <a:pt x="37" y="107"/>
                    <a:pt x="51" y="107"/>
                  </a:cubicBezTo>
                  <a:cubicBezTo>
                    <a:pt x="66" y="107"/>
                    <a:pt x="78" y="101"/>
                    <a:pt x="88" y="92"/>
                  </a:cubicBezTo>
                  <a:cubicBezTo>
                    <a:pt x="90" y="90"/>
                    <a:pt x="92" y="88"/>
                    <a:pt x="94" y="84"/>
                  </a:cubicBezTo>
                  <a:cubicBezTo>
                    <a:pt x="96" y="82"/>
                    <a:pt x="98" y="78"/>
                    <a:pt x="98" y="76"/>
                  </a:cubicBezTo>
                  <a:cubicBezTo>
                    <a:pt x="100" y="74"/>
                    <a:pt x="100" y="70"/>
                    <a:pt x="100" y="66"/>
                  </a:cubicBezTo>
                  <a:cubicBezTo>
                    <a:pt x="100" y="62"/>
                    <a:pt x="100" y="60"/>
                    <a:pt x="100" y="56"/>
                  </a:cubicBezTo>
                  <a:cubicBezTo>
                    <a:pt x="100" y="41"/>
                    <a:pt x="94" y="29"/>
                    <a:pt x="86" y="19"/>
                  </a:cubicBezTo>
                  <a:cubicBezTo>
                    <a:pt x="68" y="0"/>
                    <a:pt x="33" y="0"/>
                    <a:pt x="14" y="19"/>
                  </a:cubicBez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8" name="Google Shape;118;p4"/>
          <p:cNvSpPr txBox="1">
            <a:spLocks noGrp="1"/>
          </p:cNvSpPr>
          <p:nvPr>
            <p:ph type="body" idx="3"/>
          </p:nvPr>
        </p:nvSpPr>
        <p:spPr>
          <a:xfrm>
            <a:off x="7221876" y="4700585"/>
            <a:ext cx="2225700" cy="18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4"/>
          <p:cNvSpPr txBox="1">
            <a:spLocks noGrp="1"/>
          </p:cNvSpPr>
          <p:nvPr>
            <p:ph type="body" idx="4"/>
          </p:nvPr>
        </p:nvSpPr>
        <p:spPr>
          <a:xfrm>
            <a:off x="7237977" y="4157660"/>
            <a:ext cx="21936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120" name="Google Shape;120;p4" title="Icon of money"/>
          <p:cNvGrpSpPr/>
          <p:nvPr/>
        </p:nvGrpSpPr>
        <p:grpSpPr>
          <a:xfrm>
            <a:off x="5545268" y="5388559"/>
            <a:ext cx="1097533" cy="724374"/>
            <a:chOff x="7800975" y="2262188"/>
            <a:chExt cx="634999" cy="419101"/>
          </a:xfrm>
        </p:grpSpPr>
        <p:sp>
          <p:nvSpPr>
            <p:cNvPr id="121" name="Google Shape;121;p4"/>
            <p:cNvSpPr/>
            <p:nvPr/>
          </p:nvSpPr>
          <p:spPr>
            <a:xfrm>
              <a:off x="7800975" y="2322513"/>
              <a:ext cx="573088" cy="358776"/>
            </a:xfrm>
            <a:custGeom>
              <a:avLst/>
              <a:gdLst/>
              <a:ahLst/>
              <a:cxnLst/>
              <a:rect l="l" t="t" r="r" b="b"/>
              <a:pathLst>
                <a:path w="1590" h="998" extrusionOk="0">
                  <a:moveTo>
                    <a:pt x="1589" y="997"/>
                  </a:moveTo>
                  <a:lnTo>
                    <a:pt x="0" y="997"/>
                  </a:lnTo>
                  <a:lnTo>
                    <a:pt x="0" y="0"/>
                  </a:lnTo>
                  <a:lnTo>
                    <a:pt x="1589" y="0"/>
                  </a:lnTo>
                  <a:lnTo>
                    <a:pt x="1589" y="997"/>
                  </a:lnTo>
                  <a:close/>
                  <a:moveTo>
                    <a:pt x="102" y="895"/>
                  </a:moveTo>
                  <a:lnTo>
                    <a:pt x="1487" y="895"/>
                  </a:lnTo>
                  <a:lnTo>
                    <a:pt x="1487" y="102"/>
                  </a:lnTo>
                  <a:lnTo>
                    <a:pt x="102" y="102"/>
                  </a:lnTo>
                  <a:lnTo>
                    <a:pt x="102" y="89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7881938" y="2262188"/>
              <a:ext cx="554036" cy="341313"/>
            </a:xfrm>
            <a:custGeom>
              <a:avLst/>
              <a:gdLst/>
              <a:ahLst/>
              <a:cxnLst/>
              <a:rect l="l" t="t" r="r" b="b"/>
              <a:pathLst>
                <a:path w="1539" h="947" extrusionOk="0">
                  <a:moveTo>
                    <a:pt x="1538" y="946"/>
                  </a:moveTo>
                  <a:lnTo>
                    <a:pt x="1436" y="946"/>
                  </a:lnTo>
                  <a:lnTo>
                    <a:pt x="1436" y="102"/>
                  </a:lnTo>
                  <a:lnTo>
                    <a:pt x="0" y="102"/>
                  </a:lnTo>
                  <a:lnTo>
                    <a:pt x="0" y="0"/>
                  </a:lnTo>
                  <a:lnTo>
                    <a:pt x="1538" y="0"/>
                  </a:lnTo>
                  <a:lnTo>
                    <a:pt x="1538" y="946"/>
                  </a:lnTo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8021638" y="2398713"/>
              <a:ext cx="128587" cy="207962"/>
            </a:xfrm>
            <a:custGeom>
              <a:avLst/>
              <a:gdLst/>
              <a:ahLst/>
              <a:cxnLst/>
              <a:rect l="l" t="t" r="r" b="b"/>
              <a:pathLst>
                <a:path w="357" h="578" extrusionOk="0">
                  <a:moveTo>
                    <a:pt x="320" y="463"/>
                  </a:moveTo>
                  <a:cubicBezTo>
                    <a:pt x="295" y="487"/>
                    <a:pt x="260" y="502"/>
                    <a:pt x="213" y="508"/>
                  </a:cubicBezTo>
                  <a:lnTo>
                    <a:pt x="213" y="577"/>
                  </a:lnTo>
                  <a:lnTo>
                    <a:pt x="152" y="577"/>
                  </a:lnTo>
                  <a:lnTo>
                    <a:pt x="152" y="510"/>
                  </a:lnTo>
                  <a:cubicBezTo>
                    <a:pt x="121" y="508"/>
                    <a:pt x="92" y="504"/>
                    <a:pt x="66" y="493"/>
                  </a:cubicBezTo>
                  <a:cubicBezTo>
                    <a:pt x="39" y="485"/>
                    <a:pt x="16" y="473"/>
                    <a:pt x="0" y="461"/>
                  </a:cubicBezTo>
                  <a:lnTo>
                    <a:pt x="35" y="385"/>
                  </a:lnTo>
                  <a:cubicBezTo>
                    <a:pt x="51" y="397"/>
                    <a:pt x="68" y="404"/>
                    <a:pt x="90" y="413"/>
                  </a:cubicBezTo>
                  <a:cubicBezTo>
                    <a:pt x="113" y="421"/>
                    <a:pt x="133" y="426"/>
                    <a:pt x="154" y="428"/>
                  </a:cubicBezTo>
                  <a:lnTo>
                    <a:pt x="154" y="325"/>
                  </a:lnTo>
                  <a:cubicBezTo>
                    <a:pt x="125" y="319"/>
                    <a:pt x="101" y="311"/>
                    <a:pt x="80" y="303"/>
                  </a:cubicBezTo>
                  <a:cubicBezTo>
                    <a:pt x="60" y="295"/>
                    <a:pt x="44" y="282"/>
                    <a:pt x="29" y="266"/>
                  </a:cubicBezTo>
                  <a:cubicBezTo>
                    <a:pt x="15" y="250"/>
                    <a:pt x="8" y="227"/>
                    <a:pt x="8" y="200"/>
                  </a:cubicBezTo>
                  <a:cubicBezTo>
                    <a:pt x="8" y="166"/>
                    <a:pt x="21" y="137"/>
                    <a:pt x="45" y="112"/>
                  </a:cubicBezTo>
                  <a:cubicBezTo>
                    <a:pt x="70" y="88"/>
                    <a:pt x="107" y="73"/>
                    <a:pt x="152" y="67"/>
                  </a:cubicBezTo>
                  <a:lnTo>
                    <a:pt x="152" y="0"/>
                  </a:lnTo>
                  <a:lnTo>
                    <a:pt x="213" y="0"/>
                  </a:lnTo>
                  <a:lnTo>
                    <a:pt x="213" y="67"/>
                  </a:lnTo>
                  <a:cubicBezTo>
                    <a:pt x="264" y="71"/>
                    <a:pt x="305" y="84"/>
                    <a:pt x="338" y="104"/>
                  </a:cubicBezTo>
                  <a:lnTo>
                    <a:pt x="307" y="180"/>
                  </a:lnTo>
                  <a:cubicBezTo>
                    <a:pt x="277" y="162"/>
                    <a:pt x="246" y="151"/>
                    <a:pt x="213" y="147"/>
                  </a:cubicBezTo>
                  <a:lnTo>
                    <a:pt x="213" y="252"/>
                  </a:lnTo>
                  <a:cubicBezTo>
                    <a:pt x="242" y="258"/>
                    <a:pt x="267" y="266"/>
                    <a:pt x="287" y="274"/>
                  </a:cubicBezTo>
                  <a:cubicBezTo>
                    <a:pt x="308" y="282"/>
                    <a:pt x="324" y="295"/>
                    <a:pt x="336" y="311"/>
                  </a:cubicBezTo>
                  <a:cubicBezTo>
                    <a:pt x="350" y="327"/>
                    <a:pt x="356" y="350"/>
                    <a:pt x="356" y="377"/>
                  </a:cubicBezTo>
                  <a:cubicBezTo>
                    <a:pt x="356" y="409"/>
                    <a:pt x="344" y="438"/>
                    <a:pt x="320" y="463"/>
                  </a:cubicBezTo>
                  <a:close/>
                  <a:moveTo>
                    <a:pt x="119" y="219"/>
                  </a:moveTo>
                  <a:cubicBezTo>
                    <a:pt x="127" y="225"/>
                    <a:pt x="137" y="231"/>
                    <a:pt x="152" y="235"/>
                  </a:cubicBezTo>
                  <a:lnTo>
                    <a:pt x="152" y="147"/>
                  </a:lnTo>
                  <a:cubicBezTo>
                    <a:pt x="135" y="151"/>
                    <a:pt x="125" y="157"/>
                    <a:pt x="117" y="166"/>
                  </a:cubicBezTo>
                  <a:cubicBezTo>
                    <a:pt x="109" y="174"/>
                    <a:pt x="107" y="182"/>
                    <a:pt x="107" y="194"/>
                  </a:cubicBezTo>
                  <a:cubicBezTo>
                    <a:pt x="107" y="203"/>
                    <a:pt x="111" y="213"/>
                    <a:pt x="119" y="219"/>
                  </a:cubicBezTo>
                  <a:close/>
                  <a:moveTo>
                    <a:pt x="246" y="409"/>
                  </a:moveTo>
                  <a:cubicBezTo>
                    <a:pt x="254" y="401"/>
                    <a:pt x="256" y="393"/>
                    <a:pt x="256" y="383"/>
                  </a:cubicBezTo>
                  <a:cubicBezTo>
                    <a:pt x="256" y="373"/>
                    <a:pt x="252" y="364"/>
                    <a:pt x="244" y="358"/>
                  </a:cubicBezTo>
                  <a:cubicBezTo>
                    <a:pt x="236" y="352"/>
                    <a:pt x="225" y="346"/>
                    <a:pt x="211" y="342"/>
                  </a:cubicBezTo>
                  <a:lnTo>
                    <a:pt x="211" y="426"/>
                  </a:lnTo>
                  <a:cubicBezTo>
                    <a:pt x="227" y="422"/>
                    <a:pt x="240" y="418"/>
                    <a:pt x="246" y="4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4" name="Google Shape;124;p4"/>
          <p:cNvSpPr txBox="1">
            <a:spLocks noGrp="1"/>
          </p:cNvSpPr>
          <p:nvPr>
            <p:ph type="body" idx="5"/>
          </p:nvPr>
        </p:nvSpPr>
        <p:spPr>
          <a:xfrm>
            <a:off x="5011481" y="1213745"/>
            <a:ext cx="2225700" cy="18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4"/>
          <p:cNvSpPr txBox="1">
            <a:spLocks noGrp="1"/>
          </p:cNvSpPr>
          <p:nvPr>
            <p:ph type="body" idx="6"/>
          </p:nvPr>
        </p:nvSpPr>
        <p:spPr>
          <a:xfrm>
            <a:off x="4995392" y="3088953"/>
            <a:ext cx="21936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Google Shape;126;p4" title="Icon of star"/>
          <p:cNvSpPr/>
          <p:nvPr/>
        </p:nvSpPr>
        <p:spPr>
          <a:xfrm>
            <a:off x="3368419" y="1622617"/>
            <a:ext cx="948478" cy="906269"/>
          </a:xfrm>
          <a:custGeom>
            <a:avLst/>
            <a:gdLst/>
            <a:ahLst/>
            <a:cxnLst/>
            <a:rect l="l" t="t" r="r" b="b"/>
            <a:pathLst>
              <a:path w="1691" h="1610" extrusionOk="0">
                <a:moveTo>
                  <a:pt x="1690" y="614"/>
                </a:moveTo>
                <a:lnTo>
                  <a:pt x="1044" y="614"/>
                </a:lnTo>
                <a:lnTo>
                  <a:pt x="848" y="0"/>
                </a:lnTo>
                <a:lnTo>
                  <a:pt x="645" y="611"/>
                </a:lnTo>
                <a:lnTo>
                  <a:pt x="0" y="609"/>
                </a:lnTo>
                <a:lnTo>
                  <a:pt x="6" y="614"/>
                </a:lnTo>
                <a:lnTo>
                  <a:pt x="0" y="614"/>
                </a:lnTo>
                <a:lnTo>
                  <a:pt x="522" y="992"/>
                </a:lnTo>
                <a:lnTo>
                  <a:pt x="324" y="1607"/>
                </a:lnTo>
                <a:lnTo>
                  <a:pt x="846" y="1228"/>
                </a:lnTo>
                <a:lnTo>
                  <a:pt x="1364" y="1609"/>
                </a:lnTo>
                <a:lnTo>
                  <a:pt x="1167" y="994"/>
                </a:lnTo>
                <a:lnTo>
                  <a:pt x="1690" y="614"/>
                </a:lnTo>
                <a:close/>
                <a:moveTo>
                  <a:pt x="1188" y="1367"/>
                </a:moveTo>
                <a:lnTo>
                  <a:pt x="844" y="1115"/>
                </a:lnTo>
                <a:lnTo>
                  <a:pt x="498" y="1367"/>
                </a:lnTo>
                <a:lnTo>
                  <a:pt x="631" y="960"/>
                </a:lnTo>
                <a:lnTo>
                  <a:pt x="285" y="708"/>
                </a:lnTo>
                <a:lnTo>
                  <a:pt x="289" y="708"/>
                </a:lnTo>
                <a:lnTo>
                  <a:pt x="283" y="704"/>
                </a:lnTo>
                <a:lnTo>
                  <a:pt x="711" y="706"/>
                </a:lnTo>
                <a:lnTo>
                  <a:pt x="846" y="299"/>
                </a:lnTo>
                <a:lnTo>
                  <a:pt x="977" y="708"/>
                </a:lnTo>
                <a:lnTo>
                  <a:pt x="1407" y="708"/>
                </a:lnTo>
                <a:lnTo>
                  <a:pt x="1059" y="962"/>
                </a:lnTo>
                <a:lnTo>
                  <a:pt x="1188" y="136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4"/>
          <p:cNvSpPr txBox="1">
            <a:spLocks noGrp="1"/>
          </p:cNvSpPr>
          <p:nvPr>
            <p:ph type="body" idx="7"/>
          </p:nvPr>
        </p:nvSpPr>
        <p:spPr>
          <a:xfrm>
            <a:off x="2714288" y="4708515"/>
            <a:ext cx="2225700" cy="18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Google Shape;128;p4"/>
          <p:cNvSpPr txBox="1">
            <a:spLocks noGrp="1"/>
          </p:cNvSpPr>
          <p:nvPr>
            <p:ph type="body" idx="8"/>
          </p:nvPr>
        </p:nvSpPr>
        <p:spPr>
          <a:xfrm>
            <a:off x="2723809" y="4170961"/>
            <a:ext cx="21936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Google Shape;129;p4"/>
          <p:cNvSpPr/>
          <p:nvPr/>
        </p:nvSpPr>
        <p:spPr>
          <a:xfrm>
            <a:off x="1349148" y="5503064"/>
            <a:ext cx="526261" cy="526261"/>
          </a:xfrm>
          <a:custGeom>
            <a:avLst/>
            <a:gdLst/>
            <a:ahLst/>
            <a:cxnLst/>
            <a:rect l="l" t="t" r="r" b="b"/>
            <a:pathLst>
              <a:path w="821" h="819" extrusionOk="0">
                <a:moveTo>
                  <a:pt x="410" y="0"/>
                </a:moveTo>
                <a:cubicBezTo>
                  <a:pt x="185" y="0"/>
                  <a:pt x="0" y="183"/>
                  <a:pt x="0" y="408"/>
                </a:cubicBezTo>
                <a:cubicBezTo>
                  <a:pt x="0" y="634"/>
                  <a:pt x="185" y="818"/>
                  <a:pt x="410" y="818"/>
                </a:cubicBezTo>
                <a:cubicBezTo>
                  <a:pt x="635" y="818"/>
                  <a:pt x="820" y="634"/>
                  <a:pt x="820" y="408"/>
                </a:cubicBezTo>
                <a:cubicBezTo>
                  <a:pt x="820" y="183"/>
                  <a:pt x="635" y="0"/>
                  <a:pt x="410" y="0"/>
                </a:cubicBezTo>
                <a:close/>
                <a:moveTo>
                  <a:pt x="410" y="693"/>
                </a:moveTo>
                <a:cubicBezTo>
                  <a:pt x="252" y="693"/>
                  <a:pt x="125" y="566"/>
                  <a:pt x="125" y="408"/>
                </a:cubicBezTo>
                <a:cubicBezTo>
                  <a:pt x="125" y="251"/>
                  <a:pt x="252" y="125"/>
                  <a:pt x="410" y="125"/>
                </a:cubicBezTo>
                <a:cubicBezTo>
                  <a:pt x="568" y="125"/>
                  <a:pt x="695" y="251"/>
                  <a:pt x="695" y="408"/>
                </a:cubicBezTo>
                <a:cubicBezTo>
                  <a:pt x="695" y="564"/>
                  <a:pt x="566" y="693"/>
                  <a:pt x="410" y="69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" title="Icon of gears"/>
          <p:cNvSpPr/>
          <p:nvPr/>
        </p:nvSpPr>
        <p:spPr>
          <a:xfrm>
            <a:off x="1103537" y="5266812"/>
            <a:ext cx="998765" cy="998765"/>
          </a:xfrm>
          <a:custGeom>
            <a:avLst/>
            <a:gdLst/>
            <a:ahLst/>
            <a:cxnLst/>
            <a:rect l="l" t="t" r="r" b="b"/>
            <a:pathLst>
              <a:path w="1557" h="1557" extrusionOk="0">
                <a:moveTo>
                  <a:pt x="1556" y="849"/>
                </a:moveTo>
                <a:lnTo>
                  <a:pt x="1556" y="706"/>
                </a:lnTo>
                <a:lnTo>
                  <a:pt x="1431" y="706"/>
                </a:lnTo>
                <a:cubicBezTo>
                  <a:pt x="1427" y="667"/>
                  <a:pt x="1419" y="630"/>
                  <a:pt x="1409" y="595"/>
                </a:cubicBezTo>
                <a:lnTo>
                  <a:pt x="1526" y="547"/>
                </a:lnTo>
                <a:lnTo>
                  <a:pt x="1470" y="414"/>
                </a:lnTo>
                <a:lnTo>
                  <a:pt x="1353" y="461"/>
                </a:lnTo>
                <a:cubicBezTo>
                  <a:pt x="1335" y="428"/>
                  <a:pt x="1315" y="395"/>
                  <a:pt x="1290" y="367"/>
                </a:cubicBezTo>
                <a:lnTo>
                  <a:pt x="1378" y="279"/>
                </a:lnTo>
                <a:lnTo>
                  <a:pt x="1278" y="178"/>
                </a:lnTo>
                <a:lnTo>
                  <a:pt x="1190" y="266"/>
                </a:lnTo>
                <a:cubicBezTo>
                  <a:pt x="1161" y="242"/>
                  <a:pt x="1128" y="221"/>
                  <a:pt x="1095" y="203"/>
                </a:cubicBezTo>
                <a:lnTo>
                  <a:pt x="1142" y="86"/>
                </a:lnTo>
                <a:lnTo>
                  <a:pt x="1009" y="31"/>
                </a:lnTo>
                <a:lnTo>
                  <a:pt x="960" y="147"/>
                </a:lnTo>
                <a:cubicBezTo>
                  <a:pt x="923" y="137"/>
                  <a:pt x="886" y="129"/>
                  <a:pt x="850" y="125"/>
                </a:cubicBezTo>
                <a:lnTo>
                  <a:pt x="850" y="0"/>
                </a:lnTo>
                <a:lnTo>
                  <a:pt x="706" y="0"/>
                </a:lnTo>
                <a:lnTo>
                  <a:pt x="706" y="125"/>
                </a:lnTo>
                <a:cubicBezTo>
                  <a:pt x="667" y="129"/>
                  <a:pt x="630" y="137"/>
                  <a:pt x="596" y="147"/>
                </a:cubicBezTo>
                <a:lnTo>
                  <a:pt x="546" y="31"/>
                </a:lnTo>
                <a:lnTo>
                  <a:pt x="413" y="86"/>
                </a:lnTo>
                <a:lnTo>
                  <a:pt x="460" y="203"/>
                </a:lnTo>
                <a:cubicBezTo>
                  <a:pt x="428" y="221"/>
                  <a:pt x="395" y="242"/>
                  <a:pt x="366" y="266"/>
                </a:cubicBezTo>
                <a:lnTo>
                  <a:pt x="278" y="178"/>
                </a:lnTo>
                <a:lnTo>
                  <a:pt x="178" y="279"/>
                </a:lnTo>
                <a:lnTo>
                  <a:pt x="266" y="367"/>
                </a:lnTo>
                <a:cubicBezTo>
                  <a:pt x="241" y="395"/>
                  <a:pt x="221" y="428"/>
                  <a:pt x="202" y="461"/>
                </a:cubicBezTo>
                <a:lnTo>
                  <a:pt x="86" y="414"/>
                </a:lnTo>
                <a:lnTo>
                  <a:pt x="30" y="547"/>
                </a:lnTo>
                <a:lnTo>
                  <a:pt x="147" y="595"/>
                </a:lnTo>
                <a:cubicBezTo>
                  <a:pt x="137" y="632"/>
                  <a:pt x="129" y="669"/>
                  <a:pt x="125" y="706"/>
                </a:cubicBezTo>
                <a:lnTo>
                  <a:pt x="0" y="706"/>
                </a:lnTo>
                <a:lnTo>
                  <a:pt x="0" y="849"/>
                </a:lnTo>
                <a:lnTo>
                  <a:pt x="125" y="849"/>
                </a:lnTo>
                <a:cubicBezTo>
                  <a:pt x="129" y="888"/>
                  <a:pt x="137" y="925"/>
                  <a:pt x="147" y="960"/>
                </a:cubicBezTo>
                <a:lnTo>
                  <a:pt x="30" y="1009"/>
                </a:lnTo>
                <a:lnTo>
                  <a:pt x="86" y="1142"/>
                </a:lnTo>
                <a:lnTo>
                  <a:pt x="202" y="1095"/>
                </a:lnTo>
                <a:cubicBezTo>
                  <a:pt x="221" y="1127"/>
                  <a:pt x="241" y="1160"/>
                  <a:pt x="266" y="1189"/>
                </a:cubicBezTo>
                <a:lnTo>
                  <a:pt x="178" y="1277"/>
                </a:lnTo>
                <a:lnTo>
                  <a:pt x="278" y="1377"/>
                </a:lnTo>
                <a:lnTo>
                  <a:pt x="366" y="1289"/>
                </a:lnTo>
                <a:cubicBezTo>
                  <a:pt x="395" y="1314"/>
                  <a:pt x="428" y="1334"/>
                  <a:pt x="460" y="1353"/>
                </a:cubicBezTo>
                <a:lnTo>
                  <a:pt x="413" y="1470"/>
                </a:lnTo>
                <a:lnTo>
                  <a:pt x="546" y="1525"/>
                </a:lnTo>
                <a:lnTo>
                  <a:pt x="596" y="1408"/>
                </a:lnTo>
                <a:cubicBezTo>
                  <a:pt x="632" y="1418"/>
                  <a:pt x="669" y="1426"/>
                  <a:pt x="706" y="1431"/>
                </a:cubicBezTo>
                <a:lnTo>
                  <a:pt x="706" y="1556"/>
                </a:lnTo>
                <a:lnTo>
                  <a:pt x="850" y="1556"/>
                </a:lnTo>
                <a:lnTo>
                  <a:pt x="850" y="1431"/>
                </a:lnTo>
                <a:cubicBezTo>
                  <a:pt x="889" y="1426"/>
                  <a:pt x="925" y="1418"/>
                  <a:pt x="960" y="1408"/>
                </a:cubicBezTo>
                <a:lnTo>
                  <a:pt x="1009" y="1525"/>
                </a:lnTo>
                <a:lnTo>
                  <a:pt x="1142" y="1470"/>
                </a:lnTo>
                <a:lnTo>
                  <a:pt x="1095" y="1353"/>
                </a:lnTo>
                <a:cubicBezTo>
                  <a:pt x="1128" y="1334"/>
                  <a:pt x="1161" y="1314"/>
                  <a:pt x="1190" y="1289"/>
                </a:cubicBezTo>
                <a:lnTo>
                  <a:pt x="1278" y="1377"/>
                </a:lnTo>
                <a:lnTo>
                  <a:pt x="1378" y="1277"/>
                </a:lnTo>
                <a:lnTo>
                  <a:pt x="1290" y="1189"/>
                </a:lnTo>
                <a:cubicBezTo>
                  <a:pt x="1315" y="1160"/>
                  <a:pt x="1335" y="1127"/>
                  <a:pt x="1353" y="1095"/>
                </a:cubicBezTo>
                <a:lnTo>
                  <a:pt x="1470" y="1142"/>
                </a:lnTo>
                <a:lnTo>
                  <a:pt x="1526" y="1009"/>
                </a:lnTo>
                <a:lnTo>
                  <a:pt x="1409" y="960"/>
                </a:lnTo>
                <a:cubicBezTo>
                  <a:pt x="1419" y="923"/>
                  <a:pt x="1427" y="886"/>
                  <a:pt x="1431" y="849"/>
                </a:cubicBezTo>
                <a:lnTo>
                  <a:pt x="1556" y="849"/>
                </a:lnTo>
                <a:close/>
                <a:moveTo>
                  <a:pt x="780" y="1316"/>
                </a:moveTo>
                <a:cubicBezTo>
                  <a:pt x="483" y="1316"/>
                  <a:pt x="241" y="1074"/>
                  <a:pt x="241" y="777"/>
                </a:cubicBezTo>
                <a:cubicBezTo>
                  <a:pt x="241" y="481"/>
                  <a:pt x="483" y="240"/>
                  <a:pt x="780" y="240"/>
                </a:cubicBezTo>
                <a:cubicBezTo>
                  <a:pt x="1077" y="240"/>
                  <a:pt x="1319" y="481"/>
                  <a:pt x="1319" y="777"/>
                </a:cubicBezTo>
                <a:cubicBezTo>
                  <a:pt x="1319" y="1074"/>
                  <a:pt x="1077" y="1316"/>
                  <a:pt x="780" y="1316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4"/>
          <p:cNvSpPr txBox="1">
            <a:spLocks noGrp="1"/>
          </p:cNvSpPr>
          <p:nvPr>
            <p:ph type="body" idx="9"/>
          </p:nvPr>
        </p:nvSpPr>
        <p:spPr>
          <a:xfrm>
            <a:off x="461805" y="1213745"/>
            <a:ext cx="2225700" cy="18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4"/>
          <p:cNvSpPr txBox="1">
            <a:spLocks noGrp="1"/>
          </p:cNvSpPr>
          <p:nvPr>
            <p:ph type="body" idx="13"/>
          </p:nvPr>
        </p:nvSpPr>
        <p:spPr>
          <a:xfrm>
            <a:off x="493726" y="3079942"/>
            <a:ext cx="21936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Google Shape;133;p4"/>
          <p:cNvSpPr txBox="1">
            <a:spLocks noGrp="1"/>
          </p:cNvSpPr>
          <p:nvPr>
            <p:ph type="title"/>
          </p:nvPr>
        </p:nvSpPr>
        <p:spPr>
          <a:xfrm>
            <a:off x="838200" y="236537"/>
            <a:ext cx="10515600" cy="7350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6BACA"/>
            </a:gs>
            <a:gs pos="74000">
              <a:srgbClr val="86BACA"/>
            </a:gs>
            <a:gs pos="83000">
              <a:srgbClr val="86BACA"/>
            </a:gs>
            <a:gs pos="100000">
              <a:srgbClr val="ADD3DC"/>
            </a:gs>
          </a:gsLst>
          <a:lin ang="5400012" scaled="0"/>
        </a:gra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/>
          <p:nvPr/>
        </p:nvSpPr>
        <p:spPr>
          <a:xfrm>
            <a:off x="0" y="-1"/>
            <a:ext cx="12192000" cy="70350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MY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MY" sz="3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MY" sz="4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TAKLIMAT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MY" sz="4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</a:t>
            </a:r>
            <a:r>
              <a:rPr lang="en-MY" sz="4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2020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dirty="0" smtClean="0">
                <a:solidFill>
                  <a:schemeClr val="dk1"/>
                </a:solidFill>
              </a:rPr>
              <a:t>JANM CAWANGAN SIBU</a:t>
            </a:r>
            <a:endParaRPr sz="40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MY" sz="2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26 NOVEMBER 2020 (</a:t>
            </a:r>
            <a:r>
              <a:rPr lang="en-MY" sz="28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Khamis</a:t>
            </a:r>
            <a:r>
              <a:rPr lang="en-MY" sz="2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MY" sz="2800" b="1" dirty="0" smtClean="0">
                <a:solidFill>
                  <a:schemeClr val="dk1"/>
                </a:solidFill>
              </a:rPr>
              <a:t>8.30</a:t>
            </a:r>
            <a:r>
              <a:rPr lang="en-MY" sz="28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2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</a:t>
            </a:r>
            <a:endParaRPr sz="2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61368" y="599423"/>
            <a:ext cx="1469263" cy="1146147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5"/>
          <p:cNvSpPr/>
          <p:nvPr/>
        </p:nvSpPr>
        <p:spPr>
          <a:xfrm>
            <a:off x="1017639" y="1873045"/>
            <a:ext cx="10191000" cy="38493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"/>
          <p:cNvSpPr txBox="1">
            <a:spLocks noGrp="1"/>
          </p:cNvSpPr>
          <p:nvPr>
            <p:ph type="body" idx="1"/>
          </p:nvPr>
        </p:nvSpPr>
        <p:spPr>
          <a:xfrm>
            <a:off x="0" y="1813162"/>
            <a:ext cx="12192000" cy="30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38" name="Google Shape;238;p17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7"/>
          <p:cNvSpPr/>
          <p:nvPr/>
        </p:nvSpPr>
        <p:spPr>
          <a:xfrm>
            <a:off x="4235512" y="1169339"/>
            <a:ext cx="3720900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TERIMAAN</a:t>
            </a: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209422"/>
              </p:ext>
            </p:extLst>
          </p:nvPr>
        </p:nvGraphicFramePr>
        <p:xfrm>
          <a:off x="827773" y="1813162"/>
          <a:ext cx="10953549" cy="4815840"/>
        </p:xfrm>
        <a:graphic>
          <a:graphicData uri="http://schemas.openxmlformats.org/drawingml/2006/table">
            <a:tbl>
              <a:tblPr firstRow="1" bandRow="1">
                <a:tableStyleId>{E765E38B-9875-4FF0-B256-A0D29029D90A}</a:tableStyleId>
              </a:tblPr>
              <a:tblGrid>
                <a:gridCol w="8402854"/>
                <a:gridCol w="25506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Aktiviti/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Tugas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Tempoh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4. </a:t>
                      </a:r>
                      <a:r>
                        <a:rPr lang="en-US" sz="2200" dirty="0" err="1" smtClean="0"/>
                        <a:t>Waktu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operasi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smtClean="0"/>
                        <a:t>bank </a:t>
                      </a:r>
                      <a:r>
                        <a:rPr lang="en-US" sz="2200" baseline="0" dirty="0" err="1" smtClean="0"/>
                        <a:t>terimaan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Utama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dan</a:t>
                      </a:r>
                      <a:r>
                        <a:rPr lang="en-US" sz="2200" baseline="0" dirty="0" smtClean="0"/>
                        <a:t> bank </a:t>
                      </a:r>
                      <a:r>
                        <a:rPr lang="en-US" sz="2200" baseline="0" dirty="0" err="1" smtClean="0"/>
                        <a:t>Terimaan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Agen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pada</a:t>
                      </a:r>
                      <a:r>
                        <a:rPr lang="en-US" sz="2200" baseline="0" dirty="0" smtClean="0"/>
                        <a:t> 31.12.2020 </a:t>
                      </a:r>
                      <a:r>
                        <a:rPr lang="en-US" sz="2200" baseline="0" dirty="0" err="1" smtClean="0"/>
                        <a:t>adalah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seperti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berikut</a:t>
                      </a:r>
                      <a:r>
                        <a:rPr lang="en-US" sz="2200" baseline="0" dirty="0" smtClean="0"/>
                        <a:t>:</a:t>
                      </a:r>
                      <a:endParaRPr lang="en-US" sz="2200" baseline="0" dirty="0" smtClean="0"/>
                    </a:p>
                    <a:p>
                      <a:r>
                        <a:rPr lang="en-US" sz="2200" baseline="0" dirty="0" smtClean="0"/>
                        <a:t>Bank </a:t>
                      </a:r>
                      <a:r>
                        <a:rPr lang="en-US" sz="2200" baseline="0" dirty="0" err="1" smtClean="0"/>
                        <a:t>Terimaan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Utama</a:t>
                      </a:r>
                      <a:r>
                        <a:rPr lang="en-US" sz="2200" baseline="0" dirty="0" smtClean="0"/>
                        <a:t> (CIMB </a:t>
                      </a:r>
                      <a:r>
                        <a:rPr lang="en-US" sz="2200" baseline="0" dirty="0" smtClean="0"/>
                        <a:t>Islamic) </a:t>
                      </a:r>
                      <a:r>
                        <a:rPr lang="en-US" sz="2200" baseline="0" dirty="0" smtClean="0"/>
                        <a:t>– Jam </a:t>
                      </a:r>
                      <a:r>
                        <a:rPr lang="en-US" sz="2200" b="1" baseline="0" dirty="0" smtClean="0"/>
                        <a:t>4 </a:t>
                      </a:r>
                      <a:r>
                        <a:rPr lang="en-US" sz="2200" b="1" baseline="0" dirty="0" err="1" smtClean="0"/>
                        <a:t>petang</a:t>
                      </a:r>
                      <a:endParaRPr lang="en-US" sz="2200" b="1" baseline="0" dirty="0" smtClean="0"/>
                    </a:p>
                    <a:p>
                      <a:r>
                        <a:rPr lang="en-US" sz="2200" baseline="0" dirty="0" smtClean="0"/>
                        <a:t>Bank </a:t>
                      </a:r>
                      <a:r>
                        <a:rPr lang="en-US" sz="2200" baseline="0" dirty="0" err="1" smtClean="0"/>
                        <a:t>Terimaan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Agen</a:t>
                      </a:r>
                      <a:r>
                        <a:rPr lang="en-US" sz="2200" baseline="0" dirty="0" smtClean="0"/>
                        <a:t> (</a:t>
                      </a:r>
                      <a:r>
                        <a:rPr lang="en-US" sz="2200" baseline="0" dirty="0" err="1" smtClean="0"/>
                        <a:t>Maybank</a:t>
                      </a:r>
                      <a:r>
                        <a:rPr lang="en-US" sz="2200" baseline="0" dirty="0" smtClean="0"/>
                        <a:t> ) – Jam </a:t>
                      </a:r>
                      <a:r>
                        <a:rPr lang="en-US" sz="2200" b="1" baseline="0" dirty="0" smtClean="0"/>
                        <a:t>4 </a:t>
                      </a:r>
                      <a:r>
                        <a:rPr lang="en-US" sz="2200" b="1" baseline="0" dirty="0" err="1" smtClean="0"/>
                        <a:t>petang</a:t>
                      </a:r>
                      <a:endParaRPr lang="en-US" sz="2200" b="1" baseline="0" dirty="0" smtClean="0"/>
                    </a:p>
                    <a:p>
                      <a:r>
                        <a:rPr lang="en-US" sz="2200" baseline="0" dirty="0" smtClean="0"/>
                        <a:t>Bank </a:t>
                      </a:r>
                      <a:r>
                        <a:rPr lang="en-US" sz="2200" baseline="0" dirty="0" err="1" smtClean="0"/>
                        <a:t>Terimaan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Agen</a:t>
                      </a:r>
                      <a:r>
                        <a:rPr lang="en-US" sz="2200" baseline="0" dirty="0" smtClean="0"/>
                        <a:t> (RHB) Jam – Jam </a:t>
                      </a:r>
                      <a:r>
                        <a:rPr lang="en-US" sz="2200" b="1" baseline="0" dirty="0" smtClean="0"/>
                        <a:t>4.15 </a:t>
                      </a:r>
                      <a:r>
                        <a:rPr lang="en-US" sz="2200" b="1" baseline="0" dirty="0" err="1" smtClean="0"/>
                        <a:t>petang</a:t>
                      </a:r>
                      <a:endParaRPr lang="en-MY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Makluman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5.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Penyediaan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baucar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jurnal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pelarasan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berkaitan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Terimaan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diselesaikan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Tarikh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Akhir</a:t>
                      </a:r>
                      <a:r>
                        <a:rPr lang="en-US" sz="2200" dirty="0" smtClean="0"/>
                        <a:t> </a:t>
                      </a:r>
                    </a:p>
                    <a:p>
                      <a:pPr algn="ctr"/>
                      <a:r>
                        <a:rPr lang="en-US" sz="2200" dirty="0" smtClean="0"/>
                        <a:t>31.12.2020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6. </a:t>
                      </a:r>
                      <a:r>
                        <a:rPr lang="en-US" sz="2200" dirty="0" err="1" smtClean="0"/>
                        <a:t>Kod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Penjenisan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Terimaan</a:t>
                      </a:r>
                      <a:r>
                        <a:rPr lang="en-US" sz="2200" baseline="0" dirty="0" smtClean="0"/>
                        <a:t> yang </a:t>
                      </a:r>
                      <a:r>
                        <a:rPr lang="en-US" sz="2200" baseline="0" dirty="0" err="1" smtClean="0"/>
                        <a:t>diwujudkan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dalam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tahun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semasa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hendak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digunapakai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pada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Tahun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Baru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dibawa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ke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hadapan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Bermula</a:t>
                      </a:r>
                      <a:r>
                        <a:rPr lang="en-US" sz="2200" baseline="0" dirty="0" smtClean="0"/>
                        <a:t> 1.1.2020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7. </a:t>
                      </a:r>
                      <a:r>
                        <a:rPr lang="en-US" sz="2200" dirty="0" err="1" smtClean="0"/>
                        <a:t>Tempoh</a:t>
                      </a:r>
                      <a:r>
                        <a:rPr lang="en-US" sz="2200" dirty="0" smtClean="0"/>
                        <a:t> AKB </a:t>
                      </a:r>
                      <a:r>
                        <a:rPr lang="en-US" sz="2200" dirty="0" err="1" smtClean="0"/>
                        <a:t>untuk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diperakaunkan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hasil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pada</a:t>
                      </a:r>
                      <a:r>
                        <a:rPr lang="en-US" sz="2200" baseline="0" dirty="0" smtClean="0"/>
                        <a:t> 31.12.2020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Bermula</a:t>
                      </a:r>
                      <a:r>
                        <a:rPr lang="en-US" sz="2200" baseline="0" dirty="0" smtClean="0"/>
                        <a:t> 1.1.2021 </a:t>
                      </a:r>
                      <a:r>
                        <a:rPr lang="en-US" sz="2200" baseline="0" dirty="0" err="1" smtClean="0"/>
                        <a:t>hingga</a:t>
                      </a:r>
                      <a:r>
                        <a:rPr lang="en-US" sz="2200" baseline="0" dirty="0" smtClean="0"/>
                        <a:t> 7.1.2021</a:t>
                      </a:r>
                      <a:endParaRPr lang="en-MY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"/>
          <p:cNvSpPr txBox="1">
            <a:spLocks noGrp="1"/>
          </p:cNvSpPr>
          <p:nvPr>
            <p:ph type="body" idx="1"/>
          </p:nvPr>
        </p:nvSpPr>
        <p:spPr>
          <a:xfrm>
            <a:off x="0" y="1813162"/>
            <a:ext cx="12192000" cy="30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38" name="Google Shape;238;p17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7"/>
          <p:cNvSpPr/>
          <p:nvPr/>
        </p:nvSpPr>
        <p:spPr>
          <a:xfrm>
            <a:off x="4235512" y="1169339"/>
            <a:ext cx="3720900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chemeClr val="lt1"/>
                </a:solidFill>
              </a:rPr>
              <a:t>PENGUMUNAN LAIN</a:t>
            </a:r>
            <a:endParaRPr sz="1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357913"/>
              </p:ext>
            </p:extLst>
          </p:nvPr>
        </p:nvGraphicFramePr>
        <p:xfrm>
          <a:off x="1270534" y="1961324"/>
          <a:ext cx="9644514" cy="2286000"/>
        </p:xfrm>
        <a:graphic>
          <a:graphicData uri="http://schemas.openxmlformats.org/drawingml/2006/table">
            <a:tbl>
              <a:tblPr firstRow="1" bandRow="1">
                <a:tableStyleId>{E765E38B-9875-4FF0-B256-A0D29029D90A}</a:tableStyleId>
              </a:tblPr>
              <a:tblGrid>
                <a:gridCol w="96445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Perkara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1. </a:t>
                      </a:r>
                      <a:r>
                        <a:rPr lang="en-US" sz="2200" dirty="0" err="1" smtClean="0"/>
                        <a:t>Pemohonan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Bayaran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Balik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Hasil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2. </a:t>
                      </a:r>
                      <a:r>
                        <a:rPr lang="en-US" sz="2200" dirty="0" err="1" smtClean="0"/>
                        <a:t>Edaran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secara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bertulis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bagi</a:t>
                      </a:r>
                      <a:r>
                        <a:rPr lang="en-US" sz="2200" baseline="0" dirty="0" smtClean="0"/>
                        <a:t> proses </a:t>
                      </a:r>
                      <a:r>
                        <a:rPr lang="en-US" sz="2200" baseline="0" dirty="0" err="1" smtClean="0"/>
                        <a:t>gaji</a:t>
                      </a:r>
                      <a:r>
                        <a:rPr lang="en-US" sz="2200" baseline="0" dirty="0" smtClean="0"/>
                        <a:t> yang </a:t>
                      </a:r>
                      <a:r>
                        <a:rPr lang="en-US" sz="2200" baseline="0" dirty="0" err="1" smtClean="0"/>
                        <a:t>berkaitan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perpindahan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pegawai</a:t>
                      </a:r>
                      <a:r>
                        <a:rPr lang="en-US" sz="2200" baseline="0" dirty="0" smtClean="0"/>
                        <a:t> (Transfer Out/Transfer In), </a:t>
                      </a:r>
                      <a:r>
                        <a:rPr lang="en-US" sz="2200" baseline="0" dirty="0" err="1" smtClean="0"/>
                        <a:t>kemaskini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kod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perakaunan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tindakan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penyediaan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waran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kosong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sekiranya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waran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peruntukan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belum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diterima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bagi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Tahun</a:t>
                      </a:r>
                      <a:r>
                        <a:rPr lang="en-US" sz="2200" baseline="0" dirty="0" smtClean="0"/>
                        <a:t> 2021</a:t>
                      </a:r>
                      <a:endParaRPr lang="en-MY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1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0"/>
          <p:cNvSpPr txBox="1">
            <a:spLocks noGrp="1"/>
          </p:cNvSpPr>
          <p:nvPr>
            <p:ph type="body" idx="1"/>
          </p:nvPr>
        </p:nvSpPr>
        <p:spPr>
          <a:xfrm>
            <a:off x="1783145" y="3429000"/>
            <a:ext cx="8802600" cy="21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MY" b="1">
                <a:latin typeface="Arial"/>
                <a:ea typeface="Arial"/>
                <a:cs typeface="Arial"/>
                <a:sym typeface="Arial"/>
              </a:rPr>
              <a:t>Sekian, terima kasih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3" name="Google Shape;263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4817" y="1619865"/>
            <a:ext cx="4524375" cy="2438400"/>
          </a:xfrm>
          <a:prstGeom prst="rect">
            <a:avLst/>
          </a:prstGeom>
          <a:gradFill>
            <a:gsLst>
              <a:gs pos="0">
                <a:srgbClr val="EEF6FA"/>
              </a:gs>
              <a:gs pos="74000">
                <a:srgbClr val="86BACA"/>
              </a:gs>
              <a:gs pos="83000">
                <a:srgbClr val="86BACA"/>
              </a:gs>
              <a:gs pos="100000">
                <a:srgbClr val="ADD3DC"/>
              </a:gs>
            </a:gsLst>
            <a:lin ang="5400012" scaled="0"/>
          </a:gradFill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16371">
            <a:off x="9438980" y="3860351"/>
            <a:ext cx="2024383" cy="2555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 txBox="1">
            <a:spLocks noGrp="1"/>
          </p:cNvSpPr>
          <p:nvPr>
            <p:ph type="body" idx="1"/>
          </p:nvPr>
        </p:nvSpPr>
        <p:spPr>
          <a:xfrm>
            <a:off x="770659" y="3686476"/>
            <a:ext cx="10650600" cy="317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71500" lvl="0" indent="-5715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MY" sz="4000" b="1" dirty="0" err="1">
                <a:latin typeface="Arial"/>
                <a:ea typeface="Arial"/>
                <a:cs typeface="Arial"/>
                <a:sym typeface="Arial"/>
              </a:rPr>
              <a:t>Membentangkan</a:t>
            </a:r>
            <a:r>
              <a:rPr lang="en-MY" sz="4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err="1">
                <a:latin typeface="Arial"/>
                <a:ea typeface="Arial"/>
                <a:cs typeface="Arial"/>
                <a:sym typeface="Arial"/>
              </a:rPr>
              <a:t>tarikh</a:t>
            </a:r>
            <a:r>
              <a:rPr lang="en-MY" sz="4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err="1">
                <a:latin typeface="Arial"/>
                <a:ea typeface="Arial"/>
                <a:cs typeface="Arial"/>
                <a:sym typeface="Arial"/>
              </a:rPr>
              <a:t>akhir</a:t>
            </a:r>
            <a:r>
              <a:rPr lang="en-MY" sz="4000" b="1" dirty="0">
                <a:latin typeface="Arial"/>
                <a:ea typeface="Arial"/>
                <a:cs typeface="Arial"/>
                <a:sym typeface="Arial"/>
              </a:rPr>
              <a:t> proses </a:t>
            </a:r>
            <a:r>
              <a:rPr lang="en-MY" sz="4000" b="1" dirty="0" err="1"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MY" sz="4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err="1">
                <a:latin typeface="Arial"/>
                <a:ea typeface="Arial"/>
                <a:cs typeface="Arial"/>
                <a:sym typeface="Arial"/>
              </a:rPr>
              <a:t>kewangan</a:t>
            </a:r>
            <a:r>
              <a:rPr lang="en-MY" sz="4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err="1">
                <a:latin typeface="Arial"/>
                <a:ea typeface="Arial"/>
                <a:cs typeface="Arial"/>
                <a:sym typeface="Arial"/>
              </a:rPr>
              <a:t>bagi</a:t>
            </a:r>
            <a:r>
              <a:rPr lang="en-MY" sz="4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err="1">
                <a:latin typeface="Arial"/>
                <a:ea typeface="Arial"/>
                <a:cs typeface="Arial"/>
                <a:sym typeface="Arial"/>
              </a:rPr>
              <a:t>tahun</a:t>
            </a:r>
            <a:r>
              <a:rPr lang="en-MY" sz="4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err="1">
                <a:latin typeface="Arial"/>
                <a:ea typeface="Arial"/>
                <a:cs typeface="Arial"/>
                <a:sym typeface="Arial"/>
              </a:rPr>
              <a:t>kewangan</a:t>
            </a:r>
            <a:r>
              <a:rPr lang="en-MY" sz="4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smtClean="0">
                <a:latin typeface="Arial"/>
                <a:ea typeface="Arial"/>
                <a:cs typeface="Arial"/>
                <a:sym typeface="Arial"/>
              </a:rPr>
              <a:t>2020 </a:t>
            </a:r>
            <a:r>
              <a:rPr lang="en-MY" sz="4000" b="1" dirty="0" err="1" smtClean="0">
                <a:latin typeface="Arial"/>
                <a:ea typeface="Arial"/>
                <a:cs typeface="Arial"/>
                <a:sym typeface="Arial"/>
              </a:rPr>
              <a:t>bagi</a:t>
            </a:r>
            <a:r>
              <a:rPr lang="en-MY" sz="40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err="1" smtClean="0">
                <a:latin typeface="Arial"/>
                <a:ea typeface="Arial"/>
                <a:cs typeface="Arial"/>
                <a:sym typeface="Arial"/>
              </a:rPr>
              <a:t>panjar</a:t>
            </a:r>
            <a:r>
              <a:rPr lang="en-MY" sz="4000" b="1" dirty="0" smtClean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MY" sz="4000" b="1" dirty="0" err="1" smtClean="0">
                <a:latin typeface="Arial"/>
                <a:ea typeface="Arial"/>
                <a:cs typeface="Arial"/>
                <a:sym typeface="Arial"/>
              </a:rPr>
              <a:t>gaji</a:t>
            </a:r>
            <a:r>
              <a:rPr lang="en-MY" sz="4000" b="1" dirty="0"/>
              <a:t> </a:t>
            </a:r>
            <a:r>
              <a:rPr lang="en-MY" sz="4000" b="1" dirty="0" err="1" smtClean="0"/>
              <a:t>dan</a:t>
            </a:r>
            <a:r>
              <a:rPr lang="en-MY" sz="40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MY" sz="4000" b="1" dirty="0" err="1" smtClean="0">
                <a:latin typeface="Arial"/>
                <a:ea typeface="Arial"/>
                <a:cs typeface="Arial"/>
                <a:sym typeface="Arial"/>
              </a:rPr>
              <a:t>terimaan</a:t>
            </a:r>
            <a:r>
              <a:rPr lang="en-MY" sz="40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lang="en-MY" sz="40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</a:pPr>
            <a:endParaRPr lang="en-MY" sz="40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571500" lvl="0" indent="-5715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lang="en-US" sz="4000" b="1" dirty="0" err="1" smtClean="0"/>
              <a:t>Rujukan</a:t>
            </a:r>
            <a:r>
              <a:rPr lang="en-US" sz="4000" b="1" dirty="0" smtClean="0"/>
              <a:t>: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</a:pPr>
            <a:r>
              <a:rPr lang="en-US" sz="4000" b="1" dirty="0"/>
              <a:t>	</a:t>
            </a:r>
            <a:r>
              <a:rPr lang="en-US" sz="4000" b="1" dirty="0" smtClean="0"/>
              <a:t>MOF.NBO(S)600-9/15/19(7)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</a:pPr>
            <a:r>
              <a:rPr lang="en-US" sz="4000" b="1" dirty="0"/>
              <a:t> </a:t>
            </a:r>
            <a:r>
              <a:rPr lang="en-US" sz="4000" b="1" dirty="0" smtClean="0"/>
              <a:t>      SPANM </a:t>
            </a:r>
            <a:r>
              <a:rPr lang="en-US" sz="4000" b="1" dirty="0" err="1" smtClean="0"/>
              <a:t>Bil</a:t>
            </a:r>
            <a:r>
              <a:rPr lang="en-US" sz="4000" b="1" dirty="0" smtClean="0"/>
              <a:t> 4/2020</a:t>
            </a:r>
          </a:p>
          <a:p>
            <a:pPr marL="571500" lvl="0" indent="-5715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endParaRPr lang="en-MY" sz="40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571500" lvl="0" indent="-5715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endParaRPr dirty="0"/>
          </a:p>
          <a:p>
            <a:pPr marL="571500" lvl="0" indent="-3175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b="1" dirty="0">
              <a:latin typeface="Arial"/>
              <a:ea typeface="Arial"/>
              <a:cs typeface="Arial"/>
              <a:sym typeface="Arial"/>
            </a:endParaRPr>
          </a:p>
          <a:p>
            <a:pPr marL="571500" lvl="0" indent="-2921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6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MY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TUJUAN TAKLIMAT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17" name="Google Shape;217;p15"/>
          <p:cNvSpPr txBox="1">
            <a:spLocks noGrp="1"/>
          </p:cNvSpPr>
          <p:nvPr>
            <p:ph type="body" idx="1"/>
          </p:nvPr>
        </p:nvSpPr>
        <p:spPr>
          <a:xfrm>
            <a:off x="609600" y="6063916"/>
            <a:ext cx="10956758" cy="15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1600" dirty="0" smtClean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2600" b="1" dirty="0" err="1" smtClean="0"/>
              <a:t>Panjar</a:t>
            </a:r>
            <a:r>
              <a:rPr lang="en-US" sz="2600" b="1" dirty="0" smtClean="0"/>
              <a:t> Wang </a:t>
            </a:r>
            <a:r>
              <a:rPr lang="en-US" sz="2600" b="1" dirty="0" err="1" smtClean="0"/>
              <a:t>Runcit</a:t>
            </a:r>
            <a:r>
              <a:rPr lang="en-US" sz="2600" b="1" dirty="0" smtClean="0"/>
              <a:t>  – </a:t>
            </a:r>
            <a:r>
              <a:rPr lang="en-US" sz="2600" b="1" dirty="0" err="1" smtClean="0"/>
              <a:t>Semua</a:t>
            </a:r>
            <a:r>
              <a:rPr lang="en-US" sz="2600" b="1" dirty="0" smtClean="0"/>
              <a:t> proses </a:t>
            </a:r>
            <a:r>
              <a:rPr lang="en-US" sz="2600" b="1" dirty="0" err="1" smtClean="0"/>
              <a:t>panjar</a:t>
            </a:r>
            <a:r>
              <a:rPr lang="en-US" sz="2600" b="1" dirty="0" smtClean="0"/>
              <a:t> </a:t>
            </a:r>
            <a:r>
              <a:rPr lang="en-US" sz="2600" b="1" u="sng" dirty="0" smtClean="0"/>
              <a:t>HENDAKLAH</a:t>
            </a:r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2600" b="1" u="sng" dirty="0" smtClean="0"/>
              <a:t> DISELESAIKAN </a:t>
            </a:r>
            <a:r>
              <a:rPr lang="en-US" sz="2600" b="1" dirty="0" err="1" smtClean="0"/>
              <a:t>sebelum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penutupan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akaun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memastikan</a:t>
            </a:r>
            <a:endParaRPr lang="en-US" sz="2600" b="1" dirty="0" smtClean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2600" b="1" dirty="0" err="1" smtClean="0"/>
              <a:t>tunai</a:t>
            </a:r>
            <a:r>
              <a:rPr lang="en-US" sz="2600" b="1" dirty="0" smtClean="0"/>
              <a:t> </a:t>
            </a:r>
            <a:r>
              <a:rPr lang="en-US" sz="2600" b="1" dirty="0" smtClean="0"/>
              <a:t>di </a:t>
            </a:r>
            <a:r>
              <a:rPr lang="en-US" sz="2600" b="1" dirty="0" err="1" smtClean="0"/>
              <a:t>tangan</a:t>
            </a:r>
            <a:r>
              <a:rPr lang="en-US" sz="2600" b="1" dirty="0"/>
              <a:t> </a:t>
            </a:r>
            <a:r>
              <a:rPr lang="en-US" sz="2600" b="1" dirty="0" err="1" smtClean="0"/>
              <a:t>adalah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bersamaan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dengan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apungan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asal</a:t>
            </a:r>
            <a:r>
              <a:rPr lang="en-US" sz="2600" b="1" dirty="0" smtClean="0"/>
              <a:t> </a:t>
            </a:r>
            <a:r>
              <a:rPr lang="en-US" sz="2600" b="1" dirty="0" smtClean="0"/>
              <a:t>yang</a:t>
            </a:r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2600" b="1" dirty="0" err="1" smtClean="0"/>
              <a:t>diluluskan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pada</a:t>
            </a:r>
            <a:r>
              <a:rPr lang="en-US" sz="2600" b="1" dirty="0" smtClean="0"/>
              <a:t> </a:t>
            </a:r>
            <a:r>
              <a:rPr lang="en-US" sz="2600" b="1" dirty="0" smtClean="0"/>
              <a:t>25.11.2020.</a:t>
            </a:r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2600" b="1" dirty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2600" b="1" dirty="0" err="1" smtClean="0"/>
              <a:t>Panjar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Khas</a:t>
            </a:r>
            <a:r>
              <a:rPr lang="en-US" sz="2600" b="1" dirty="0" smtClean="0"/>
              <a:t> – </a:t>
            </a:r>
            <a:r>
              <a:rPr lang="en-US" sz="2600" b="1" dirty="0" err="1" smtClean="0"/>
              <a:t>Pemegang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panjar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perlu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memastikan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tiada</a:t>
            </a:r>
            <a:r>
              <a:rPr lang="en-US" sz="2600" b="1" dirty="0" smtClean="0"/>
              <a:t> </a:t>
            </a:r>
            <a:endParaRPr lang="en-US" sz="2600" b="1" dirty="0" smtClean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2600" b="1" dirty="0" smtClean="0"/>
              <a:t>item-item</a:t>
            </a:r>
            <a:r>
              <a:rPr lang="en-US" sz="2600" b="1" dirty="0"/>
              <a:t> </a:t>
            </a:r>
            <a:r>
              <a:rPr lang="en-US" sz="2600" b="1" dirty="0" err="1" smtClean="0"/>
              <a:t>tertunggak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pada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Penyata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Penyesuaian</a:t>
            </a:r>
            <a:r>
              <a:rPr lang="en-US" sz="2600" b="1" dirty="0" smtClean="0"/>
              <a:t> Bank </a:t>
            </a:r>
            <a:endParaRPr lang="en-US" sz="2600" b="1" dirty="0" smtClean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2600" b="1" dirty="0" err="1" smtClean="0"/>
              <a:t>termasuk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caj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pemprosesan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cek</a:t>
            </a:r>
            <a:r>
              <a:rPr lang="en-US" sz="2600" b="1" dirty="0"/>
              <a:t>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hibah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bagi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bulan</a:t>
            </a:r>
            <a:r>
              <a:rPr lang="en-US" sz="2600" b="1" dirty="0" smtClean="0"/>
              <a:t> </a:t>
            </a:r>
            <a:endParaRPr lang="en-US" sz="2600" b="1" dirty="0" smtClean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2600" b="1" dirty="0" smtClean="0"/>
              <a:t>November </a:t>
            </a:r>
            <a:r>
              <a:rPr lang="en-US" sz="2600" b="1" dirty="0" smtClean="0"/>
              <a:t>2020.</a:t>
            </a:r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2200" b="1" dirty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2200" b="1" dirty="0" smtClean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2200" b="1" dirty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22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18" name="Google Shape;218;p15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5"/>
          <p:cNvSpPr/>
          <p:nvPr/>
        </p:nvSpPr>
        <p:spPr>
          <a:xfrm>
            <a:off x="4235550" y="1174788"/>
            <a:ext cx="3720900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PANJAR :</a:t>
            </a: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17" name="Google Shape;217;p15"/>
          <p:cNvSpPr txBox="1">
            <a:spLocks noGrp="1"/>
          </p:cNvSpPr>
          <p:nvPr>
            <p:ph type="body" idx="1"/>
          </p:nvPr>
        </p:nvSpPr>
        <p:spPr>
          <a:xfrm>
            <a:off x="609600" y="5419023"/>
            <a:ext cx="10956758" cy="796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1600" dirty="0" smtClean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901700" lvl="1" indent="-3429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Wingdings" panose="05000000000000000000" pitchFamily="2" charset="2"/>
              <a:buChar char="ü"/>
            </a:pPr>
            <a:r>
              <a:rPr lang="en-US" sz="2500" b="1" dirty="0" err="1" smtClean="0"/>
              <a:t>Dikehendaki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jana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melalui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sistem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iGFMAS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pada</a:t>
            </a:r>
            <a:r>
              <a:rPr lang="en-US" sz="2500" b="1" dirty="0" smtClean="0"/>
              <a:t> 31 </a:t>
            </a:r>
            <a:r>
              <a:rPr lang="en-US" sz="2500" b="1" dirty="0" err="1" smtClean="0"/>
              <a:t>Disember</a:t>
            </a:r>
            <a:r>
              <a:rPr lang="en-US" sz="2500" b="1" dirty="0" smtClean="0"/>
              <a:t> 2020 </a:t>
            </a:r>
          </a:p>
          <a:p>
            <a:pPr marL="558800" lvl="1" indent="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2500" b="1" dirty="0"/>
          </a:p>
          <a:p>
            <a:pPr marL="901700" lvl="1" indent="-3429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Wingdings" panose="05000000000000000000" pitchFamily="2" charset="2"/>
              <a:buChar char="ü"/>
            </a:pPr>
            <a:r>
              <a:rPr lang="en-US" sz="2500" b="1" dirty="0" err="1" smtClean="0"/>
              <a:t>Hantar</a:t>
            </a:r>
            <a:r>
              <a:rPr lang="en-US" sz="2500" b="1" dirty="0" smtClean="0"/>
              <a:t> 2 </a:t>
            </a:r>
            <a:r>
              <a:rPr lang="en-US" sz="2500" b="1" dirty="0" err="1" smtClean="0"/>
              <a:t>salinan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Sijil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Akhir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Panjar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berserta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Lampiran</a:t>
            </a:r>
            <a:r>
              <a:rPr lang="en-US" sz="2500" b="1" dirty="0" smtClean="0"/>
              <a:t> A5 </a:t>
            </a:r>
            <a:r>
              <a:rPr lang="en-US" sz="2500" b="1" dirty="0" err="1" smtClean="0"/>
              <a:t>kepada</a:t>
            </a:r>
            <a:r>
              <a:rPr lang="en-US" sz="2500" b="1" dirty="0" smtClean="0"/>
              <a:t> Unit </a:t>
            </a:r>
            <a:r>
              <a:rPr lang="en-US" sz="2500" b="1" dirty="0" err="1" smtClean="0"/>
              <a:t>Akaun</a:t>
            </a:r>
            <a:r>
              <a:rPr lang="en-US" sz="2500" b="1" dirty="0" smtClean="0"/>
              <a:t>, JANM </a:t>
            </a:r>
            <a:r>
              <a:rPr lang="en-US" sz="2500" b="1" dirty="0" err="1" smtClean="0"/>
              <a:t>Cawangan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Sibu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selewat-lewatnya</a:t>
            </a:r>
            <a:r>
              <a:rPr lang="en-US" sz="2500" b="1" dirty="0" smtClean="0"/>
              <a:t> 5 </a:t>
            </a:r>
            <a:r>
              <a:rPr lang="en-US" sz="2500" b="1" dirty="0" err="1" smtClean="0"/>
              <a:t>Januari</a:t>
            </a:r>
            <a:r>
              <a:rPr lang="en-US" sz="2500" b="1" dirty="0" smtClean="0"/>
              <a:t> 2021 (</a:t>
            </a:r>
            <a:r>
              <a:rPr lang="en-US" sz="2500" b="1" dirty="0" err="1" smtClean="0"/>
              <a:t>Selasa</a:t>
            </a:r>
            <a:r>
              <a:rPr lang="en-US" sz="2500" b="1" dirty="0" smtClean="0"/>
              <a:t>)</a:t>
            </a:r>
          </a:p>
          <a:p>
            <a:pPr marL="901700" lvl="1" indent="-3429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Wingdings" panose="05000000000000000000" pitchFamily="2" charset="2"/>
              <a:buChar char="ü"/>
            </a:pPr>
            <a:endParaRPr lang="en-US" b="1" dirty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2200" b="1" dirty="0" smtClean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2200" b="1" dirty="0"/>
          </a:p>
          <a:p>
            <a:pPr marL="685800" lvl="1" indent="-12700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22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18" name="Google Shape;218;p15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5"/>
          <p:cNvSpPr/>
          <p:nvPr/>
        </p:nvSpPr>
        <p:spPr>
          <a:xfrm>
            <a:off x="2569945" y="1206577"/>
            <a:ext cx="6776186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800" b="1" dirty="0" smtClean="0">
                <a:solidFill>
                  <a:schemeClr val="lt1"/>
                </a:solidFill>
              </a:rPr>
              <a:t>SIJIL AKHIR </a:t>
            </a:r>
            <a:r>
              <a:rPr lang="en-MY" sz="18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PANJAR WANG RUNCIT </a:t>
            </a:r>
            <a:endParaRPr sz="1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311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26" name="Google Shape;226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27" name="Google Shape;227;p16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6"/>
          <p:cNvSpPr/>
          <p:nvPr/>
        </p:nvSpPr>
        <p:spPr>
          <a:xfrm>
            <a:off x="4235512" y="1169339"/>
            <a:ext cx="3720900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GAJI</a:t>
            </a: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420888"/>
              </p:ext>
            </p:extLst>
          </p:nvPr>
        </p:nvGraphicFramePr>
        <p:xfrm>
          <a:off x="593558" y="2897710"/>
          <a:ext cx="10815589" cy="2651760"/>
        </p:xfrm>
        <a:graphic>
          <a:graphicData uri="http://schemas.openxmlformats.org/drawingml/2006/table">
            <a:tbl>
              <a:tblPr firstRow="1" bandRow="1">
                <a:tableStyleId>{E765E38B-9875-4FF0-B256-A0D29029D90A}</a:tableStyleId>
              </a:tblPr>
              <a:tblGrid>
                <a:gridCol w="7894496"/>
                <a:gridCol w="29210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Aktiviti </a:t>
                      </a:r>
                      <a:r>
                        <a:rPr lang="en-US" sz="2400" baseline="0" dirty="0" smtClean="0"/>
                        <a:t>/ </a:t>
                      </a:r>
                      <a:r>
                        <a:rPr lang="en-US" sz="2400" baseline="0" dirty="0" err="1" smtClean="0"/>
                        <a:t>Tugas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Tindakan</a:t>
                      </a:r>
                      <a:endParaRPr lang="en-MY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err="1" smtClean="0"/>
                        <a:t>Pembayaran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gaji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adalah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pada</a:t>
                      </a:r>
                      <a:r>
                        <a:rPr lang="en-US" sz="2400" baseline="0" dirty="0" smtClean="0"/>
                        <a:t> 17 </a:t>
                      </a:r>
                      <a:r>
                        <a:rPr lang="en-US" sz="2400" baseline="0" dirty="0" err="1" smtClean="0"/>
                        <a:t>Disember</a:t>
                      </a:r>
                      <a:r>
                        <a:rPr lang="en-US" sz="2400" baseline="0" dirty="0" smtClean="0"/>
                        <a:t> 2020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Makluman</a:t>
                      </a:r>
                      <a:endParaRPr lang="en-MY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Tindakan</a:t>
                      </a:r>
                      <a:r>
                        <a:rPr lang="en-US" sz="2400" dirty="0" smtClean="0"/>
                        <a:t> proses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simulasi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gaji</a:t>
                      </a:r>
                      <a:r>
                        <a:rPr lang="en-US" sz="2400" baseline="0" dirty="0" smtClean="0"/>
                        <a:t> di </a:t>
                      </a:r>
                      <a:r>
                        <a:rPr lang="en-US" sz="2400" baseline="0" dirty="0" err="1" smtClean="0"/>
                        <a:t>peringkat</a:t>
                      </a:r>
                      <a:r>
                        <a:rPr lang="en-US" sz="2400" baseline="0" dirty="0" smtClean="0"/>
                        <a:t> PTJ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30.11 2020</a:t>
                      </a:r>
                      <a:endParaRPr lang="en-MY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err="1" smtClean="0"/>
                        <a:t>Sebarang</a:t>
                      </a:r>
                      <a:r>
                        <a:rPr lang="en-US" sz="2400" baseline="0" dirty="0" smtClean="0"/>
                        <a:t> transfer in/transfer out </a:t>
                      </a:r>
                      <a:r>
                        <a:rPr lang="en-US" sz="2400" baseline="0" dirty="0" err="1" smtClean="0"/>
                        <a:t>hendaklah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dilakukan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sebelum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simulasi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gaji</a:t>
                      </a:r>
                      <a:r>
                        <a:rPr lang="en-US" sz="2400" baseline="0" dirty="0" smtClean="0"/>
                        <a:t> PTJ </a:t>
                      </a:r>
                      <a:r>
                        <a:rPr lang="en-US" sz="2400" baseline="0" dirty="0" err="1" smtClean="0"/>
                        <a:t>bagi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tindakan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bulan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Disember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30.11.2020</a:t>
                      </a:r>
                      <a:endParaRPr lang="en-MY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Proses </a:t>
                      </a:r>
                      <a:r>
                        <a:rPr lang="en-US" sz="2400" dirty="0" err="1" smtClean="0"/>
                        <a:t>larian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gaji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bulan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Disember</a:t>
                      </a:r>
                      <a:r>
                        <a:rPr lang="en-US" sz="2400" baseline="0" dirty="0" smtClean="0"/>
                        <a:t> di </a:t>
                      </a:r>
                      <a:r>
                        <a:rPr lang="en-US" sz="2400" baseline="0" dirty="0" err="1" smtClean="0"/>
                        <a:t>peringkat</a:t>
                      </a:r>
                      <a:r>
                        <a:rPr lang="en-US" sz="2400" baseline="0" dirty="0" smtClean="0"/>
                        <a:t> AO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01.12.2020</a:t>
                      </a:r>
                      <a:endParaRPr lang="en-MY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41144" y="1982804"/>
            <a:ext cx="10558915" cy="58714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PEMBAYARAN GAJI REGULAR CYCLE BAGI DISEMBER 2020</a:t>
            </a:r>
            <a:endParaRPr lang="en-MY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707455" y="5736478"/>
            <a:ext cx="10626292" cy="7796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TIADA </a:t>
            </a:r>
            <a:r>
              <a:rPr lang="en-US" sz="2300" b="1" dirty="0" smtClean="0"/>
              <a:t>SEBARANG PEMBAYARAN GAJI </a:t>
            </a:r>
            <a:r>
              <a:rPr lang="en-US" sz="2300" b="1" dirty="0" smtClean="0">
                <a:solidFill>
                  <a:srgbClr val="FF0000"/>
                </a:solidFill>
              </a:rPr>
              <a:t>LATE CYCLE </a:t>
            </a:r>
            <a:r>
              <a:rPr lang="en-US" sz="2300" b="1" dirty="0" smtClean="0"/>
              <a:t>BAGI LANTIKAN BAHARU. HANYA PENGGUNAAN BAUCAR BAYARAN SAHAJA</a:t>
            </a:r>
            <a:endParaRPr lang="en-MY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6"/>
          <p:cNvSpPr txBox="1">
            <a:spLocks noGrp="1"/>
          </p:cNvSpPr>
          <p:nvPr>
            <p:ph type="body" idx="1"/>
          </p:nvPr>
        </p:nvSpPr>
        <p:spPr>
          <a:xfrm>
            <a:off x="0" y="1813162"/>
            <a:ext cx="12192000" cy="30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27" name="Google Shape;227;p16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6"/>
          <p:cNvSpPr/>
          <p:nvPr/>
        </p:nvSpPr>
        <p:spPr>
          <a:xfrm>
            <a:off x="4235512" y="1169339"/>
            <a:ext cx="3720900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GAJI</a:t>
            </a: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3393" y="1813162"/>
            <a:ext cx="10558915" cy="58714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PEMBAYARAN GAJI KEPADA PEGAWAI BERGAJI HARI</a:t>
            </a:r>
            <a:endParaRPr lang="en-MY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325765"/>
              </p:ext>
            </p:extLst>
          </p:nvPr>
        </p:nvGraphicFramePr>
        <p:xfrm>
          <a:off x="683393" y="2752537"/>
          <a:ext cx="10414535" cy="3718560"/>
        </p:xfrm>
        <a:graphic>
          <a:graphicData uri="http://schemas.openxmlformats.org/drawingml/2006/table">
            <a:tbl>
              <a:tblPr firstRow="1" bandRow="1">
                <a:tableStyleId>{E765E38B-9875-4FF0-B256-A0D29029D90A}</a:tableStyleId>
              </a:tblPr>
              <a:tblGrid>
                <a:gridCol w="8362179"/>
                <a:gridCol w="20523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Aktiviti/ </a:t>
                      </a:r>
                      <a:r>
                        <a:rPr lang="en-US" sz="2200" dirty="0" err="1" smtClean="0"/>
                        <a:t>Tugas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Tempoh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1. Proses </a:t>
                      </a:r>
                      <a:r>
                        <a:rPr lang="en-US" sz="2200" dirty="0" err="1" smtClean="0"/>
                        <a:t>gaji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Disember</a:t>
                      </a:r>
                      <a:r>
                        <a:rPr lang="en-US" sz="2200" baseline="0" dirty="0" smtClean="0"/>
                        <a:t> (</a:t>
                      </a:r>
                      <a:r>
                        <a:rPr lang="en-US" sz="2200" baseline="0" dirty="0" err="1" smtClean="0"/>
                        <a:t>anggaran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bilangan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hari</a:t>
                      </a:r>
                      <a:r>
                        <a:rPr lang="en-US" sz="2200" baseline="0" dirty="0" smtClean="0"/>
                        <a:t> yang </a:t>
                      </a:r>
                      <a:r>
                        <a:rPr lang="en-US" sz="2200" baseline="0" dirty="0" err="1" smtClean="0"/>
                        <a:t>telah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disahkan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oleh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Ketua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Jabatan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untuk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tempoh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bekerja</a:t>
                      </a:r>
                      <a:r>
                        <a:rPr lang="en-US" sz="2200" baseline="0" dirty="0" smtClean="0"/>
                        <a:t> 1-31 </a:t>
                      </a:r>
                      <a:r>
                        <a:rPr lang="en-US" sz="2200" baseline="0" dirty="0" err="1" smtClean="0"/>
                        <a:t>Disember</a:t>
                      </a:r>
                      <a:r>
                        <a:rPr lang="en-US" sz="2200" baseline="0" dirty="0" smtClean="0"/>
                        <a:t> 2020) </a:t>
                      </a:r>
                      <a:r>
                        <a:rPr lang="en-US" sz="2200" baseline="0" dirty="0" err="1" smtClean="0"/>
                        <a:t>dan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dilaksanakan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menggunakan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Modul</a:t>
                      </a:r>
                      <a:r>
                        <a:rPr lang="en-US" sz="2200" baseline="0" dirty="0" smtClean="0"/>
                        <a:t> AP </a:t>
                      </a:r>
                      <a:r>
                        <a:rPr lang="en-US" sz="2200" baseline="0" dirty="0" err="1" smtClean="0"/>
                        <a:t>iGFMAS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menggunakan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Arahan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Pembayaran</a:t>
                      </a:r>
                      <a:r>
                        <a:rPr lang="en-US" sz="2200" baseline="0" dirty="0" smtClean="0"/>
                        <a:t> (</a:t>
                      </a:r>
                      <a:r>
                        <a:rPr lang="en-US" sz="2200" baseline="0" dirty="0" err="1" smtClean="0"/>
                        <a:t>Jenis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Dokumen</a:t>
                      </a:r>
                      <a:r>
                        <a:rPr lang="en-US" sz="2200" baseline="0" dirty="0" smtClean="0"/>
                        <a:t> K6)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Tarikh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Akhir</a:t>
                      </a:r>
                      <a:r>
                        <a:rPr lang="en-US" sz="2200" dirty="0" smtClean="0"/>
                        <a:t> 3.12.2020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2. </a:t>
                      </a:r>
                      <a:r>
                        <a:rPr lang="en-US" sz="2200" dirty="0" err="1" smtClean="0"/>
                        <a:t>Arahan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Pembayaran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smtClean="0"/>
                        <a:t>(</a:t>
                      </a:r>
                      <a:r>
                        <a:rPr lang="en-US" sz="2200" dirty="0" err="1" smtClean="0"/>
                        <a:t>Jenis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dokumen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K2) </a:t>
                      </a:r>
                      <a:r>
                        <a:rPr lang="en-US" sz="2200" dirty="0" err="1" smtClean="0"/>
                        <a:t>bagi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caruman</a:t>
                      </a:r>
                      <a:r>
                        <a:rPr lang="en-US" sz="2200" dirty="0" smtClean="0"/>
                        <a:t> KWSP </a:t>
                      </a:r>
                      <a:r>
                        <a:rPr lang="en-US" sz="2200" dirty="0" err="1" smtClean="0"/>
                        <a:t>hendaklah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disediakan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bersama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dan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smtClean="0"/>
                        <a:t>di </a:t>
                      </a:r>
                      <a:r>
                        <a:rPr lang="en-US" sz="2200" dirty="0" err="1" smtClean="0"/>
                        <a:t>maklumkan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smtClean="0"/>
                        <a:t>Unit </a:t>
                      </a:r>
                      <a:r>
                        <a:rPr lang="en-US" sz="2200" dirty="0" err="1" smtClean="0"/>
                        <a:t>Gaji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untuk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semakan</a:t>
                      </a:r>
                      <a:r>
                        <a:rPr lang="en-US" sz="2200" dirty="0" smtClean="0"/>
                        <a:t>. </a:t>
                      </a:r>
                      <a:r>
                        <a:rPr lang="en-US" sz="2200" dirty="0" err="1" smtClean="0"/>
                        <a:t>Bulan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caruman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adalah</a:t>
                      </a:r>
                      <a:r>
                        <a:rPr lang="en-US" sz="2200" baseline="0" dirty="0" smtClean="0"/>
                        <a:t> 01/2021.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Tarikh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Akhir</a:t>
                      </a:r>
                      <a:endParaRPr lang="en-US" sz="2200" dirty="0" smtClean="0"/>
                    </a:p>
                    <a:p>
                      <a:pPr algn="ctr"/>
                      <a:r>
                        <a:rPr lang="en-US" sz="2200" dirty="0" smtClean="0"/>
                        <a:t>3.12.2020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3. </a:t>
                      </a:r>
                      <a:r>
                        <a:rPr lang="en-US" sz="2200" dirty="0" err="1" smtClean="0"/>
                        <a:t>Penyediaan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Borang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smtClean="0"/>
                        <a:t>A </a:t>
                      </a:r>
                      <a:r>
                        <a:rPr lang="en-US" sz="2200" baseline="0" dirty="0" err="1" smtClean="0"/>
                        <a:t>bagi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caruman</a:t>
                      </a:r>
                      <a:r>
                        <a:rPr lang="en-US" sz="2200" baseline="0" dirty="0" smtClean="0"/>
                        <a:t> KWSP </a:t>
                      </a:r>
                      <a:r>
                        <a:rPr lang="en-US" sz="2200" baseline="0" dirty="0" err="1" smtClean="0"/>
                        <a:t>pekerja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majikan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bagi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gaji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Disember</a:t>
                      </a:r>
                      <a:r>
                        <a:rPr lang="en-US" sz="2200" baseline="0" dirty="0" smtClean="0"/>
                        <a:t> 2020 </a:t>
                      </a:r>
                      <a:r>
                        <a:rPr lang="en-US" sz="2200" baseline="0" dirty="0" err="1" smtClean="0"/>
                        <a:t>hendaklah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disediakan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Tarikh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Akhir</a:t>
                      </a:r>
                      <a:endParaRPr lang="en-US" sz="2200" dirty="0" smtClean="0"/>
                    </a:p>
                    <a:p>
                      <a:pPr algn="ctr"/>
                      <a:r>
                        <a:rPr lang="en-US" sz="2200" dirty="0" smtClean="0"/>
                        <a:t>25.12.2020 </a:t>
                      </a:r>
                      <a:endParaRPr lang="en-MY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0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6"/>
          <p:cNvSpPr txBox="1">
            <a:spLocks noGrp="1"/>
          </p:cNvSpPr>
          <p:nvPr>
            <p:ph type="body" idx="1"/>
          </p:nvPr>
        </p:nvSpPr>
        <p:spPr>
          <a:xfrm>
            <a:off x="0" y="1813162"/>
            <a:ext cx="12192000" cy="30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27" name="Google Shape;227;p16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6"/>
          <p:cNvSpPr/>
          <p:nvPr/>
        </p:nvSpPr>
        <p:spPr>
          <a:xfrm>
            <a:off x="4235512" y="1169339"/>
            <a:ext cx="3720900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GAJI</a:t>
            </a: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3393" y="1813162"/>
            <a:ext cx="10558915" cy="58714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PEMBAYARAN GAJI KEPADA PEGAWAI BERGAJI HARI</a:t>
            </a:r>
            <a:endParaRPr lang="en-MY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31486"/>
              </p:ext>
            </p:extLst>
          </p:nvPr>
        </p:nvGraphicFramePr>
        <p:xfrm>
          <a:off x="683393" y="2752537"/>
          <a:ext cx="10857298" cy="1859280"/>
        </p:xfrm>
        <a:graphic>
          <a:graphicData uri="http://schemas.openxmlformats.org/drawingml/2006/table">
            <a:tbl>
              <a:tblPr firstRow="1" bandRow="1">
                <a:tableStyleId>{E765E38B-9875-4FF0-B256-A0D29029D90A}</a:tableStyleId>
              </a:tblPr>
              <a:tblGrid>
                <a:gridCol w="8362179"/>
                <a:gridCol w="24951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Aktiviti/ </a:t>
                      </a:r>
                      <a:r>
                        <a:rPr lang="en-US" sz="2200" dirty="0" err="1" smtClean="0"/>
                        <a:t>Tugasan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Tempoh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4.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Kutip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amaun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gaji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="1" baseline="0" dirty="0" err="1" smtClean="0"/>
                        <a:t>terlebih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bayar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aseline="0" dirty="0" err="1" smtClean="0"/>
                        <a:t>daripada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pegawai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bergaji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hari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bagi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baki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tidak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hadir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berkhidmat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dalam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tempoh</a:t>
                      </a:r>
                      <a:r>
                        <a:rPr lang="en-US" sz="2200" baseline="0" dirty="0" smtClean="0"/>
                        <a:t> 1 </a:t>
                      </a:r>
                      <a:r>
                        <a:rPr lang="en-US" sz="2200" baseline="0" dirty="0" err="1" smtClean="0"/>
                        <a:t>sehingga</a:t>
                      </a:r>
                      <a:r>
                        <a:rPr lang="en-US" sz="2200" baseline="0" dirty="0" smtClean="0"/>
                        <a:t> 31 </a:t>
                      </a:r>
                      <a:r>
                        <a:rPr lang="en-US" sz="2200" baseline="0" dirty="0" err="1" smtClean="0"/>
                        <a:t>Disember</a:t>
                      </a:r>
                      <a:r>
                        <a:rPr lang="en-US" sz="2200" baseline="0" dirty="0" smtClean="0"/>
                        <a:t> 2020. </a:t>
                      </a:r>
                      <a:r>
                        <a:rPr lang="en-US" sz="2200" baseline="0" dirty="0" err="1" smtClean="0"/>
                        <a:t>Kutipan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terlebih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bayar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hendaklah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dilakukan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dengan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pelarasan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gaji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bulan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Januari</a:t>
                      </a:r>
                      <a:r>
                        <a:rPr lang="en-US" sz="2200" baseline="0" dirty="0" smtClean="0"/>
                        <a:t> 2020.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Selewat-lewatnya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pada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hari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bekerja</a:t>
                      </a:r>
                      <a:r>
                        <a:rPr lang="en-US" sz="2200" baseline="0" dirty="0" smtClean="0"/>
                        <a:t> ke-7 </a:t>
                      </a:r>
                      <a:r>
                        <a:rPr lang="en-US" sz="2200" baseline="0" dirty="0" err="1" smtClean="0"/>
                        <a:t>bulan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Februari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smtClean="0"/>
                        <a:t>2021</a:t>
                      </a:r>
                      <a:endParaRPr lang="en-MY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933651" y="5120640"/>
            <a:ext cx="10587789" cy="13186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CADANGAN: PEGAWAI PSH YANG </a:t>
            </a:r>
            <a:r>
              <a:rPr lang="en-US" sz="2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TAMAT KONTRAK 31 DISEMBER 2020 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DIGALAKKAN DIBAYAR PADA TAHUN 2021 UNTUK ELAK ISU KESUKARAN KUTIP BALIK.</a:t>
            </a:r>
            <a:endParaRPr lang="en-MY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2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6"/>
          <p:cNvSpPr txBox="1">
            <a:spLocks noGrp="1"/>
          </p:cNvSpPr>
          <p:nvPr>
            <p:ph type="body" idx="1"/>
          </p:nvPr>
        </p:nvSpPr>
        <p:spPr>
          <a:xfrm>
            <a:off x="0" y="1813162"/>
            <a:ext cx="12192000" cy="30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27" name="Google Shape;227;p16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6"/>
          <p:cNvSpPr/>
          <p:nvPr/>
        </p:nvSpPr>
        <p:spPr>
          <a:xfrm>
            <a:off x="4235512" y="1169339"/>
            <a:ext cx="3720900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GAJI</a:t>
            </a: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3393" y="1813162"/>
            <a:ext cx="10558915" cy="58714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PELARASAN GAJI</a:t>
            </a:r>
            <a:endParaRPr lang="en-MY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330395"/>
              </p:ext>
            </p:extLst>
          </p:nvPr>
        </p:nvGraphicFramePr>
        <p:xfrm>
          <a:off x="683393" y="2752537"/>
          <a:ext cx="10857298" cy="1524000"/>
        </p:xfrm>
        <a:graphic>
          <a:graphicData uri="http://schemas.openxmlformats.org/drawingml/2006/table">
            <a:tbl>
              <a:tblPr firstRow="1" bandRow="1">
                <a:tableStyleId>{E765E38B-9875-4FF0-B256-A0D29029D90A}</a:tableStyleId>
              </a:tblPr>
              <a:tblGrid>
                <a:gridCol w="8362179"/>
                <a:gridCol w="24951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Aktiviti/ </a:t>
                      </a:r>
                      <a:r>
                        <a:rPr lang="en-US" sz="2200" dirty="0" err="1" smtClean="0"/>
                        <a:t>Tugasan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Tempoh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Menyediakan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jurnal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pelarasan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gaji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bagi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kes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pegawai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berpindah</a:t>
                      </a:r>
                      <a:r>
                        <a:rPr lang="en-US" sz="2200" baseline="0" dirty="0" smtClean="0"/>
                        <a:t>, </a:t>
                      </a:r>
                      <a:r>
                        <a:rPr lang="en-US" sz="2200" baseline="0" dirty="0" err="1" smtClean="0"/>
                        <a:t>potongan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gaji</a:t>
                      </a:r>
                      <a:r>
                        <a:rPr lang="en-US" sz="2200" baseline="0" dirty="0" smtClean="0"/>
                        <a:t>, </a:t>
                      </a:r>
                      <a:r>
                        <a:rPr lang="en-US" sz="2200" baseline="0" dirty="0" err="1" smtClean="0"/>
                        <a:t>bayaran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potongan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berkanun</a:t>
                      </a:r>
                      <a:r>
                        <a:rPr lang="en-US" sz="2200" baseline="0" dirty="0" smtClean="0"/>
                        <a:t> yang </a:t>
                      </a:r>
                      <a:r>
                        <a:rPr lang="en-US" sz="2200" baseline="0" dirty="0" err="1" smtClean="0"/>
                        <a:t>melibatkan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="1" baseline="0" dirty="0" smtClean="0"/>
                        <a:t>VOT BELANJA MENGURUS </a:t>
                      </a:r>
                      <a:r>
                        <a:rPr lang="en-US" sz="2200" b="1" baseline="0" dirty="0" err="1" smtClean="0"/>
                        <a:t>sahaja</a:t>
                      </a:r>
                      <a:endParaRPr lang="en-MY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Tarikh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Akhir</a:t>
                      </a:r>
                      <a:r>
                        <a:rPr lang="en-US" sz="2200" baseline="0" dirty="0" smtClean="0"/>
                        <a:t> 3.12.2020</a:t>
                      </a:r>
                      <a:endParaRPr lang="en-MY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7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"/>
          <p:cNvSpPr txBox="1">
            <a:spLocks noGrp="1"/>
          </p:cNvSpPr>
          <p:nvPr>
            <p:ph type="body" idx="1"/>
          </p:nvPr>
        </p:nvSpPr>
        <p:spPr>
          <a:xfrm>
            <a:off x="0" y="1813162"/>
            <a:ext cx="12192000" cy="30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685800" lvl="1" indent="-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1600" b="1" dirty="0"/>
          </a:p>
        </p:txBody>
      </p:sp>
      <p:sp>
        <p:nvSpPr>
          <p:cNvPr id="238" name="Google Shape;238;p17"/>
          <p:cNvSpPr txBox="1"/>
          <p:nvPr/>
        </p:nvSpPr>
        <p:spPr>
          <a:xfrm>
            <a:off x="0" y="-1"/>
            <a:ext cx="12192000" cy="1080600"/>
          </a:xfrm>
          <a:prstGeom prst="rect">
            <a:avLst/>
          </a:pr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chemeClr val="accent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MY" sz="4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PENUTUPAN AKHIR TAHUN 2020</a:t>
            </a:r>
            <a:endParaRPr sz="4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7"/>
          <p:cNvSpPr/>
          <p:nvPr/>
        </p:nvSpPr>
        <p:spPr>
          <a:xfrm>
            <a:off x="4235512" y="1169339"/>
            <a:ext cx="3720900" cy="4857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1A333A"/>
              </a:gs>
              <a:gs pos="48000">
                <a:srgbClr val="29535E"/>
              </a:gs>
              <a:gs pos="100000">
                <a:srgbClr val="5EA5B8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TERIMAAN</a:t>
            </a:r>
            <a:endParaRPr sz="1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10973"/>
              </p:ext>
            </p:extLst>
          </p:nvPr>
        </p:nvGraphicFramePr>
        <p:xfrm>
          <a:off x="1270534" y="1961324"/>
          <a:ext cx="10318282" cy="4389120"/>
        </p:xfrm>
        <a:graphic>
          <a:graphicData uri="http://schemas.openxmlformats.org/drawingml/2006/table">
            <a:tbl>
              <a:tblPr firstRow="1" bandRow="1">
                <a:tableStyleId>{E765E38B-9875-4FF0-B256-A0D29029D90A}</a:tableStyleId>
              </a:tblPr>
              <a:tblGrid>
                <a:gridCol w="8248851"/>
                <a:gridCol w="20694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Aktiviti/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Tugas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Tempoh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1. PTJ </a:t>
                      </a:r>
                      <a:r>
                        <a:rPr lang="en-US" sz="2200" dirty="0" err="1" smtClean="0"/>
                        <a:t>hendaklah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memastikan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semua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resit</a:t>
                      </a:r>
                      <a:r>
                        <a:rPr lang="en-US" sz="2200" dirty="0" smtClean="0"/>
                        <a:t> yang </a:t>
                      </a:r>
                      <a:r>
                        <a:rPr lang="en-US" sz="2200" dirty="0" err="1" smtClean="0"/>
                        <a:t>dijana</a:t>
                      </a:r>
                      <a:r>
                        <a:rPr lang="en-US" sz="2200" dirty="0" smtClean="0"/>
                        <a:t> di </a:t>
                      </a:r>
                      <a:r>
                        <a:rPr lang="en-US" sz="2200" dirty="0" err="1" smtClean="0"/>
                        <a:t>iGFMAS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sebelum</a:t>
                      </a:r>
                      <a:r>
                        <a:rPr lang="en-US" sz="2200" dirty="0" smtClean="0"/>
                        <a:t> jam 12.00 </a:t>
                      </a:r>
                      <a:r>
                        <a:rPr lang="en-US" sz="2200" dirty="0" err="1" smtClean="0"/>
                        <a:t>tengah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hari</a:t>
                      </a:r>
                      <a:r>
                        <a:rPr lang="en-US" sz="2200" baseline="0" dirty="0" smtClean="0"/>
                        <a:t>  </a:t>
                      </a:r>
                      <a:r>
                        <a:rPr lang="en-US" sz="2200" baseline="0" dirty="0" err="1" smtClean="0"/>
                        <a:t>pada</a:t>
                      </a:r>
                      <a:r>
                        <a:rPr lang="en-US" sz="2200" baseline="0" dirty="0" smtClean="0"/>
                        <a:t> 31.12.2020 </a:t>
                      </a:r>
                      <a:r>
                        <a:rPr lang="en-US" sz="2200" baseline="0" dirty="0" err="1" smtClean="0"/>
                        <a:t>dibuat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serahan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wang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penyata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pemungut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telah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dibuat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peraku</a:t>
                      </a:r>
                      <a:r>
                        <a:rPr lang="en-US" sz="2200" baseline="0" dirty="0" smtClean="0"/>
                        <a:t> 2.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Tarikh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Akhir</a:t>
                      </a:r>
                      <a:r>
                        <a:rPr lang="en-US" sz="2200" dirty="0" smtClean="0"/>
                        <a:t> 31.12.2020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2. </a:t>
                      </a:r>
                      <a:r>
                        <a:rPr lang="en-US" sz="2200" dirty="0" err="1" smtClean="0"/>
                        <a:t>Hanya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terimaan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pada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sebelah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petang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iaitu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transaksi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pada</a:t>
                      </a:r>
                      <a:r>
                        <a:rPr lang="en-US" sz="2200" baseline="0" dirty="0" smtClean="0"/>
                        <a:t> 31.12.2020 yang </a:t>
                      </a:r>
                      <a:r>
                        <a:rPr lang="en-US" sz="2200" baseline="0" dirty="0" err="1" smtClean="0"/>
                        <a:t>tidak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sempat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dibankkan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dibenarkan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sebagai</a:t>
                      </a:r>
                      <a:r>
                        <a:rPr lang="en-US" sz="2200" baseline="0" dirty="0" smtClean="0"/>
                        <a:t> open item A0122101 (WANG TUNAI BELUM DIBANKKAN) </a:t>
                      </a:r>
                      <a:r>
                        <a:rPr lang="en-US" sz="2200" baseline="0" dirty="0" err="1" smtClean="0"/>
                        <a:t>selaras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dengan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pematuhan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Arahan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Perbendaharaan</a:t>
                      </a:r>
                      <a:r>
                        <a:rPr lang="en-US" sz="2200" baseline="0" dirty="0" smtClean="0"/>
                        <a:t> (</a:t>
                      </a:r>
                      <a:r>
                        <a:rPr lang="en-US" sz="2200" baseline="0" dirty="0" smtClean="0"/>
                        <a:t>AP)78(a).</a:t>
                      </a:r>
                      <a:endParaRPr lang="en-MY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Tarik</a:t>
                      </a:r>
                      <a:r>
                        <a:rPr lang="en-US" sz="2200" baseline="0" dirty="0" err="1" smtClean="0"/>
                        <a:t>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Akhir</a:t>
                      </a:r>
                      <a:endParaRPr lang="en-US" sz="2200" baseline="0" dirty="0" smtClean="0"/>
                    </a:p>
                    <a:p>
                      <a:pPr algn="ctr"/>
                      <a:r>
                        <a:rPr lang="en-US" sz="2200" baseline="0" dirty="0" smtClean="0"/>
                        <a:t>31.12.2020</a:t>
                      </a:r>
                      <a:endParaRPr lang="en-MY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3. </a:t>
                      </a:r>
                      <a:r>
                        <a:rPr lang="en-US" sz="2200" b="1" dirty="0" err="1" smtClean="0"/>
                        <a:t>Sekiranya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terdapat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Resit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Rasmi</a:t>
                      </a:r>
                      <a:r>
                        <a:rPr lang="en-US" sz="2200" b="1" baseline="0" dirty="0" smtClean="0"/>
                        <a:t> yang </a:t>
                      </a:r>
                      <a:r>
                        <a:rPr lang="en-US" sz="2200" b="1" baseline="0" dirty="0" err="1" smtClean="0"/>
                        <a:t>perlu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dibatalkan</a:t>
                      </a:r>
                      <a:r>
                        <a:rPr lang="en-US" sz="2200" b="1" baseline="0" dirty="0" smtClean="0"/>
                        <a:t>, </a:t>
                      </a:r>
                      <a:r>
                        <a:rPr lang="en-US" sz="2200" b="1" baseline="0" dirty="0" err="1" smtClean="0"/>
                        <a:t>prembatalan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resit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hendaklah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dibuat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segera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melalui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Baucar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Jurnal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Pembatalan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Resit</a:t>
                      </a:r>
                      <a:endParaRPr lang="en-MY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3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7334"/>
      </a:accent1>
      <a:accent2>
        <a:srgbClr val="FEB040"/>
      </a:accent2>
      <a:accent3>
        <a:srgbClr val="274D57"/>
      </a:accent3>
      <a:accent4>
        <a:srgbClr val="72A994"/>
      </a:accent4>
      <a:accent5>
        <a:srgbClr val="FDCB68"/>
      </a:accent5>
      <a:accent6>
        <a:srgbClr val="FF545F"/>
      </a:accent6>
      <a:hlink>
        <a:srgbClr val="36A7F7"/>
      </a:hlink>
      <a:folHlink>
        <a:srgbClr val="36A7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695</Words>
  <Application>Microsoft Office PowerPoint</Application>
  <PresentationFormat>Widescreen</PresentationFormat>
  <Paragraphs>369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Azizah Bt Onn</dc:creator>
  <cp:lastModifiedBy>Azizah Bt Onn</cp:lastModifiedBy>
  <cp:revision>32</cp:revision>
  <dcterms:modified xsi:type="dcterms:W3CDTF">2020-11-25T21:44:52Z</dcterms:modified>
</cp:coreProperties>
</file>