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20" r:id="rId4"/>
    <p:sldMasterId id="2147483744" r:id="rId5"/>
    <p:sldMasterId id="2147483780" r:id="rId6"/>
  </p:sldMasterIdLst>
  <p:notesMasterIdLst>
    <p:notesMasterId r:id="rId17"/>
  </p:notesMasterIdLst>
  <p:handoutMasterIdLst>
    <p:handoutMasterId r:id="rId18"/>
  </p:handoutMasterIdLst>
  <p:sldIdLst>
    <p:sldId id="256" r:id="rId7"/>
    <p:sldId id="558" r:id="rId8"/>
    <p:sldId id="452" r:id="rId9"/>
    <p:sldId id="580" r:id="rId10"/>
    <p:sldId id="581" r:id="rId11"/>
    <p:sldId id="582" r:id="rId12"/>
    <p:sldId id="583" r:id="rId13"/>
    <p:sldId id="577" r:id="rId14"/>
    <p:sldId id="578" r:id="rId15"/>
    <p:sldId id="312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FFCC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2210" autoAdjust="0"/>
  </p:normalViewPr>
  <p:slideViewPr>
    <p:cSldViewPr snapToGrid="0">
      <p:cViewPr varScale="1">
        <p:scale>
          <a:sx n="63" d="100"/>
          <a:sy n="63" d="100"/>
        </p:scale>
        <p:origin x="75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0CDBD-5274-41D5-8482-A2568905FB9A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A6285-22AC-4D76-B375-81A6629654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27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926FC-3A45-4403-B70F-126A27F2FE1A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FAC22-0285-41DD-BF0F-9E20E7CB1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1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FAC22-0285-41DD-BF0F-9E20E7CB15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3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FAC22-0285-41DD-BF0F-9E20E7CB15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53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FAC22-0285-41DD-BF0F-9E20E7CB15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4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6250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8556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2327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612-CE54-45F2-9AD1-41C6C8B74420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48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55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1C7A8-74A3-4D85-8D10-1510239C1BCE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60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83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2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B44E4-0637-4988-B188-7C5DB3B4D623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70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B61D-F7B5-4FE0-A008-4A9672ADF598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14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2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66958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24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27C2-D216-4F4B-A377-F3AFEFA73EEF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6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5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32522" y="6343100"/>
            <a:ext cx="2844800" cy="365125"/>
          </a:xfrm>
        </p:spPr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62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61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F7F56A4-55D3-4254-8F38-DAFB665067A7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2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74386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24367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767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AE2BFE1D-02FA-4684-8D25-92EC49782C1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479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24F203ED-DF6B-4FB1-A6BE-D37FF47E74C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20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664C5E22-C8BC-4A33-A09F-769250710AD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74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90570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50D8A8E2-3F4F-4A05-93F9-9A4BEDCD4895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57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C903864C-99A1-4894-BEAF-DFDE564F96A4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47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235B6796-6C48-4447-B840-8BDF38210813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86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A5C7DFCD-11B8-4651-B130-A51D02BE4B44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17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3FF758E3-E80A-46A0-BDAC-F04439D9C7F2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4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612-CE54-45F2-9AD1-41C6C8B74420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16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50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1C7A8-74A3-4D85-8D10-1510239C1BCE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44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62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97901"/>
      </p:ext>
    </p:extLst>
  </p:cSld>
  <p:clrMapOvr>
    <a:masterClrMapping/>
  </p:clrMapOvr>
  <p:transition spd="slow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B44E4-0637-4988-B188-7C5DB3B4D623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77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B61D-F7B5-4FE0-A008-4A9672ADF598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995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58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65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27C2-D216-4F4B-A377-F3AFEFA73EEF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20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612-CE54-45F2-9AD1-41C6C8B74420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03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76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1C7A8-74A3-4D85-8D10-1510239C1BCE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2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75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30433"/>
      </p:ext>
    </p:extLst>
  </p:cSld>
  <p:clrMapOvr>
    <a:masterClrMapping/>
  </p:clrMapOvr>
  <p:transition spd="slow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74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B44E4-0637-4988-B188-7C5DB3B4D623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61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5B61D-F7B5-4FE0-A008-4A9672ADF598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549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32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43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27C2-D216-4F4B-A377-F3AFEFA73EEF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70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19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221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0F7F56A4-55D3-4254-8F38-DAFB665067A7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27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74386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243678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47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7065"/>
      </p:ext>
    </p:extLst>
  </p:cSld>
  <p:clrMapOvr>
    <a:masterClrMapping/>
  </p:clrMapOvr>
  <p:transition spd="slow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AE2BFE1D-02FA-4684-8D25-92EC49782C1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40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24F203ED-DF6B-4FB1-A6BE-D37FF47E74C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18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664C5E22-C8BC-4A33-A09F-769250710ADD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36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50D8A8E2-3F4F-4A05-93F9-9A4BEDCD4895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93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C903864C-99A1-4894-BEAF-DFDE564F96A4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235B6796-6C48-4447-B840-8BDF38210813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827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A5C7DFCD-11B8-4651-B130-A51D02BE4B44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29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3FF758E3-E80A-46A0-BDAC-F04439D9C7F2}" type="datetime1">
              <a:rPr lang="en-US" smtClean="0"/>
              <a:pPr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400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2975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7642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6044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6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0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79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77362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5650"/>
            <a:ext cx="10972801" cy="437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9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BA7DF-6A74-4BBC-896F-0354BE253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4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77362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5650"/>
            <a:ext cx="10972801" cy="437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1827-5D66-44C4-AA53-6A38FB98C5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7889" y="1983334"/>
            <a:ext cx="10952018" cy="154483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PANDUAN PROSES AKHIR TAHUN MELALUI SISTEM </a:t>
            </a:r>
            <a:r>
              <a:rPr lang="en-US" sz="3600" b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ePEROLEHAN</a:t>
            </a:r>
            <a:endParaRPr lang="en-US" sz="3600" b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r>
              <a:rPr lang="en-US" sz="3600" b="1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BAGI TAHUN KEWANGAN 2019</a:t>
            </a:r>
          </a:p>
        </p:txBody>
      </p:sp>
      <p:sp>
        <p:nvSpPr>
          <p:cNvPr id="2" name="Rectangle 1"/>
          <p:cNvSpPr/>
          <p:nvPr/>
        </p:nvSpPr>
        <p:spPr>
          <a:xfrm>
            <a:off x="3265898" y="459293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Adobe Heiti Std R"/>
                <a:cs typeface="Arial" panose="020B0604020202020204" pitchFamily="34" charset="0"/>
              </a:rPr>
              <a:t>03 NOVEMBER 2019  | </a:t>
            </a: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Adobe Heiti Std R"/>
                <a:cs typeface="Arial" panose="020B0604020202020204" pitchFamily="34" charset="0"/>
              </a:rPr>
              <a:t>8:30 </a:t>
            </a: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Adobe Heiti Std R"/>
                <a:cs typeface="Arial" panose="020B0604020202020204" pitchFamily="34" charset="0"/>
              </a:rPr>
              <a:t>PAGI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Adobe Heiti Std R"/>
                <a:cs typeface="Arial" panose="020B0604020202020204" pitchFamily="34" charset="0"/>
              </a:rPr>
              <a:t>DEWAN SUARAH SIBU</a:t>
            </a:r>
            <a:endParaRPr lang="en-US" altLang="en-US" b="1" dirty="0">
              <a:solidFill>
                <a:srgbClr val="FF0000"/>
              </a:solidFill>
              <a:latin typeface="Arial" panose="020B0604020202020204" pitchFamily="34" charset="0"/>
              <a:ea typeface="Adobe Heiti Std R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21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6" descr="http://unbounce.wpengine.netdna-cdn.com/photos/test-hypothesis-icon.svg"/>
          <p:cNvSpPr>
            <a:spLocks noChangeAspect="1" noChangeArrowheads="1"/>
          </p:cNvSpPr>
          <p:nvPr/>
        </p:nvSpPr>
        <p:spPr bwMode="auto">
          <a:xfrm>
            <a:off x="1571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9563" y="2844897"/>
            <a:ext cx="114591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Terima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Kasih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844800" cy="365125"/>
          </a:xfrm>
        </p:spPr>
        <p:txBody>
          <a:bodyPr/>
          <a:lstStyle/>
          <a:p>
            <a:fld id="{C4691827-5D66-44C4-AA53-6A38FB98C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95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36925" y="1351181"/>
            <a:ext cx="95011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Tatacara Proses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2019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dikeluarkan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selaras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Surat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Kementerian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Kewangan, no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rujukan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MOF.NBO(S)600-9/15/19 (1) </a:t>
            </a:r>
            <a:r>
              <a:rPr lang="en-US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bertarikh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21 November 2019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bertajuk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Tarikh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Bayaran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2019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Penutupan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Akaun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Kerajaan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Persekutuan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tindakan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diambil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Kementerian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Pusat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Tanggungjawab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(PTJ)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Sistem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ePerolehan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Kewangan 2019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berjalan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lancar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teratur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defTabSz="45720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C:\Users\Rohaiza\AppData\Local\Temp\SNAGHTML60789b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5212" y="3794138"/>
            <a:ext cx="1757977" cy="25186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6445163"/>
            <a:ext cx="2844800" cy="365125"/>
          </a:xfrm>
        </p:spPr>
        <p:txBody>
          <a:bodyPr/>
          <a:lstStyle/>
          <a:p>
            <a:fld id="{C4691827-5D66-44C4-AA53-6A38FB98C5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MY" altLang="en-US" sz="180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10167" y="352425"/>
            <a:ext cx="91281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PENGENALAN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10167" y="998756"/>
            <a:ext cx="9128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484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A7EBB68-6703-4ABD-BC02-43041BD33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87662"/>
              </p:ext>
            </p:extLst>
          </p:nvPr>
        </p:nvGraphicFramePr>
        <p:xfrm>
          <a:off x="609600" y="755379"/>
          <a:ext cx="10972797" cy="600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7770">
                  <a:extLst>
                    <a:ext uri="{9D8B030D-6E8A-4147-A177-3AD203B41FA5}">
                      <a16:colId xmlns:a16="http://schemas.microsoft.com/office/drawing/2014/main" xmlns="" val="4142632087"/>
                    </a:ext>
                  </a:extLst>
                </a:gridCol>
                <a:gridCol w="3744686">
                  <a:extLst>
                    <a:ext uri="{9D8B030D-6E8A-4147-A177-3AD203B41FA5}">
                      <a16:colId xmlns:a16="http://schemas.microsoft.com/office/drawing/2014/main" xmlns="" val="221067579"/>
                    </a:ext>
                  </a:extLst>
                </a:gridCol>
                <a:gridCol w="4920341">
                  <a:extLst>
                    <a:ext uri="{9D8B030D-6E8A-4147-A177-3AD203B41FA5}">
                      <a16:colId xmlns:a16="http://schemas.microsoft.com/office/drawing/2014/main" xmlns="" val="2301563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TINDAKAN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93138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DISEMBER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 AKHIR MEMBUAT NOTA MINTA YANG AKAN DIBAYAR TAHUN SEMASA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PELULUS PEMENUHAN :</a:t>
                      </a:r>
                    </a:p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MEMASTIKAN SEMUA CR/PR TELAH DILULUSKAN DAN BERTUKAR STATUS CO/PO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68704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DISEMBER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PENGESAHAN PEMBEKAL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PEMBEKAL : </a:t>
                      </a:r>
                    </a:p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MENGESAHKAN DAN MENGHANTAR NPP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MEMBUAT </a:t>
                      </a:r>
                      <a:r>
                        <a:rPr lang="en-MY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STOP</a:t>
                      </a:r>
                      <a:r>
                        <a:rPr lang="en-MY" sz="16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DELIVERY INSTRUCTION</a:t>
                      </a:r>
                      <a:r>
                        <a:rPr lang="en-MY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SDI) SEKIRANYA PEMBEKALAN</a:t>
                      </a:r>
                      <a:r>
                        <a:rPr lang="en-MY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TIDAK DITERIMA SEPENUHNYA DALAM TEMPOH PEMBEKALAN. 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424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DISEMBER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 : 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PENGESAHAN PENERIMAAN 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PENERIMA BARANG &amp; PENGESAH :</a:t>
                      </a:r>
                    </a:p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MENGESAHKAN PENGHANTARAN YANG TELAH DIHANTAR PEMBEKAL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PASTIKAN AMAUN YANG DIHANTAR OLEH PEMBEKAL ADALAH BETUL SEBELUM MEMBUAT PENGESAHAN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8035239"/>
                  </a:ext>
                </a:extLst>
              </a:tr>
            </a:tbl>
          </a:graphicData>
        </a:graphic>
      </p:graphicFrame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-37737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MY" altLang="en-US" sz="18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09601" y="105680"/>
            <a:ext cx="109727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RINGKASAN TARIKH PENTING &amp; AKTIVITI PENGGUNA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548815"/>
            <a:ext cx="109727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735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A7EBB68-6703-4ABD-BC02-43041BD33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090329"/>
              </p:ext>
            </p:extLst>
          </p:nvPr>
        </p:nvGraphicFramePr>
        <p:xfrm>
          <a:off x="609601" y="1072597"/>
          <a:ext cx="10972797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4856">
                  <a:extLst>
                    <a:ext uri="{9D8B030D-6E8A-4147-A177-3AD203B41FA5}">
                      <a16:colId xmlns:a16="http://schemas.microsoft.com/office/drawing/2014/main" xmlns="" val="4142632087"/>
                    </a:ext>
                  </a:extLst>
                </a:gridCol>
                <a:gridCol w="4920342">
                  <a:extLst>
                    <a:ext uri="{9D8B030D-6E8A-4147-A177-3AD203B41FA5}">
                      <a16:colId xmlns:a16="http://schemas.microsoft.com/office/drawing/2014/main" xmlns="" val="221067579"/>
                    </a:ext>
                  </a:extLst>
                </a:gridCol>
                <a:gridCol w="3657599">
                  <a:extLst>
                    <a:ext uri="{9D8B030D-6E8A-4147-A177-3AD203B41FA5}">
                      <a16:colId xmlns:a16="http://schemas.microsoft.com/office/drawing/2014/main" xmlns="" val="2301563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TINDAKAN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9313895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DISEMBER 2019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EP: 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PENGHANTARAN SEPARA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PEMBEKAL :</a:t>
                      </a:r>
                    </a:p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SEKIRANYA SEMASA PERINGKAT PENGHANTARAN/NPP TIDAK SEMUA ITEM DIHANTAR, PEMBEKAL HENDAKLAH MEBUAT STOP DELIVERY INSTRUCTIONS(DI)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687045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 :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INVOIS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PEMBEKAL :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MENGHANTAR</a:t>
                      </a:r>
                      <a:r>
                        <a:rPr lang="en-MY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INVOIS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DISEMBER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 :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PADANAN BAYARAN 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 : </a:t>
                      </a: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BAYARAN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PADANAN BAYARAN :</a:t>
                      </a:r>
                    </a:p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MEMASTIKAN SEMUA DOKUMEN DIBUAT PADANAN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4245397"/>
                  </a:ext>
                </a:extLst>
              </a:tr>
            </a:tbl>
          </a:graphicData>
        </a:graphic>
      </p:graphicFrame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09601" y="105680"/>
            <a:ext cx="109727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RINGKASAN TARIKH PENTING &amp; AKTIVITI PENGGUNA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548815"/>
            <a:ext cx="109727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493829" y="622619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Sambungan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072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A7EBB68-6703-4ABD-BC02-43041BD33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876398"/>
              </p:ext>
            </p:extLst>
          </p:nvPr>
        </p:nvGraphicFramePr>
        <p:xfrm>
          <a:off x="683177" y="1806345"/>
          <a:ext cx="10575599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6088">
                  <a:extLst>
                    <a:ext uri="{9D8B030D-6E8A-4147-A177-3AD203B41FA5}">
                      <a16:colId xmlns:a16="http://schemas.microsoft.com/office/drawing/2014/main" xmlns="" val="4142632087"/>
                    </a:ext>
                  </a:extLst>
                </a:gridCol>
                <a:gridCol w="5169364">
                  <a:extLst>
                    <a:ext uri="{9D8B030D-6E8A-4147-A177-3AD203B41FA5}">
                      <a16:colId xmlns:a16="http://schemas.microsoft.com/office/drawing/2014/main" xmlns="" val="221067579"/>
                    </a:ext>
                  </a:extLst>
                </a:gridCol>
                <a:gridCol w="3000147">
                  <a:extLst>
                    <a:ext uri="{9D8B030D-6E8A-4147-A177-3AD203B41FA5}">
                      <a16:colId xmlns:a16="http://schemas.microsoft.com/office/drawing/2014/main" xmlns="" val="2301563806"/>
                    </a:ext>
                  </a:extLst>
                </a:gridCol>
              </a:tblGrid>
              <a:tr h="199082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CATATAN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TINDAKAN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93138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DISEMBER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SEMUA TRANSAKSI YANG TIDAK DITERUSKAN HENDAKLAH DIBATALKAN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PELULUS PEMENUHAN</a:t>
                      </a:r>
                    </a:p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68704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DISEMBER 2019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 AKAN MEMBATALKAN :</a:t>
                      </a: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SEMUA PR/CR YANG TIDAK DILULUSKAN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SEMUA PO/CO YANG TIDAK DISAHKAN FRN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endParaRPr lang="en-MY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424539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F9D9BF7-E342-4FA8-AD7C-3AA8059410EC}"/>
              </a:ext>
            </a:extLst>
          </p:cNvPr>
          <p:cNvSpPr/>
          <p:nvPr/>
        </p:nvSpPr>
        <p:spPr>
          <a:xfrm>
            <a:off x="683177" y="492914"/>
            <a:ext cx="10575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Sekiranya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tindakan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diambil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tarikh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bawah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tarikh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pelulus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transaksi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disempurnakan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030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FA7EBB68-6703-4ABD-BC02-43041BD33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462051"/>
              </p:ext>
            </p:extLst>
          </p:nvPr>
        </p:nvGraphicFramePr>
        <p:xfrm>
          <a:off x="677858" y="1347840"/>
          <a:ext cx="10972796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199">
                  <a:extLst>
                    <a:ext uri="{9D8B030D-6E8A-4147-A177-3AD203B41FA5}">
                      <a16:colId xmlns:a16="http://schemas.microsoft.com/office/drawing/2014/main" xmlns="" val="4142632087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xmlns="" val="221067579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xmlns="" val="3863205076"/>
                    </a:ext>
                  </a:extLst>
                </a:gridCol>
                <a:gridCol w="2743199">
                  <a:extLst>
                    <a:ext uri="{9D8B030D-6E8A-4147-A177-3AD203B41FA5}">
                      <a16:colId xmlns:a16="http://schemas.microsoft.com/office/drawing/2014/main" xmlns="" val="23015638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JENIS DOKUMEN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EP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JENIS VOT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TINDAKAN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9313895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PESANAN KERAJAAN (PO) ATAU PESANAN KONTRAK (CO) YANG 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KESEMUA FRN TELAH DITERIMA SEPENUHNYA 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 TAHUN KEWANGAN SEMASA (2019)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INVOIS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KELULUSAN NOTA DEBIT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MENUNGGU PADANAN BAYARAN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 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MENERUSKAN PADANAN BAYARAN PADA 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 KEWANGAN BARU (2020)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87045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 P DAN DANA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SEKIRANYA TIDAK DAPAT DIBUAT PADANAN, PO/CO HENDAKLAH DIBATALKAN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42453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 B DAN VOT T (TERTAKLUK KEPADA KELULUSAN KEM. KEW AP58)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 AKAN MEMINDAHKAN TRANSAKSI KE 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MENU TINDAKAN AKHIR TAHUN</a:t>
                      </a:r>
                    </a:p>
                    <a:p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PTJ DIKEHENDAKI MENGEMASKINI STATUS TRANSAKSI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353814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BB2ADF3-94C0-4A92-AFA6-1E2194203760}"/>
              </a:ext>
            </a:extLst>
          </p:cNvPr>
          <p:cNvSpPr/>
          <p:nvPr/>
        </p:nvSpPr>
        <p:spPr>
          <a:xfrm>
            <a:off x="677858" y="368752"/>
            <a:ext cx="10575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tarikh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penutupan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2019, PTJ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hendaklah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meneruskan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perkara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dibawah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(JIKA PERLU) : </a:t>
            </a:r>
          </a:p>
        </p:txBody>
      </p:sp>
    </p:spTree>
    <p:extLst>
      <p:ext uri="{BB962C8B-B14F-4D97-AF65-F5344CB8AC3E}">
        <p14:creationId xmlns:p14="http://schemas.microsoft.com/office/powerpoint/2010/main" val="460490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02761" y="1540171"/>
            <a:ext cx="9942936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SISTEM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ePEROLEHAN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AKAN MEMBUAT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PEMBATALAN SECARA AUTOMATIK BAGI SEMUA TRANSAKSI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MASIH BELUM SELESAI DI SENARAI TUGASAN PADA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31 DISEMBER 2019 KECUALI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TRANSAKSI BAGI JENIS PERUNTUKAN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VOT 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4" descr="C:\Users\Rohaiza\AppData\Local\Temp\SNAGHTML60789b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5212" y="3794138"/>
            <a:ext cx="1757977" cy="25186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0" y="6445163"/>
            <a:ext cx="2844800" cy="365125"/>
          </a:xfrm>
        </p:spPr>
        <p:txBody>
          <a:bodyPr/>
          <a:lstStyle/>
          <a:p>
            <a:fld id="{C4691827-5D66-44C4-AA53-6A38FB98C5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10167" y="352425"/>
            <a:ext cx="91281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PENUTUP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10167" y="998756"/>
            <a:ext cx="9128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336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85652"/>
              </p:ext>
            </p:extLst>
          </p:nvPr>
        </p:nvGraphicFramePr>
        <p:xfrm>
          <a:off x="609600" y="899887"/>
          <a:ext cx="11226298" cy="5486407"/>
        </p:xfrm>
        <a:graphic>
          <a:graphicData uri="http://schemas.openxmlformats.org/drawingml/2006/table">
            <a:tbl>
              <a:tblPr/>
              <a:tblGrid>
                <a:gridCol w="2975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357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035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115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0796"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Pusat</a:t>
                      </a:r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Nama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emel : @commercedc.com.my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</a:t>
                      </a:r>
                      <a:r>
                        <a:rPr lang="en-MY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Telefon</a:t>
                      </a:r>
                      <a:endParaRPr lang="en-MY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Sarawak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Nur-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Raffida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binti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Abdillah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nurraffida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016 850 9085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Kuching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Muhammad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Sharul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Nizam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Razali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sharulnizam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014 333 3963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Kuching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Mohd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Fuad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 Fareed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mohdfuad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019 848 3003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Kuching -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Kaunter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Norapidah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binti Ahmad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norapidah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012 881 6021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Kuching -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Kaunter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Siti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Saarah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binti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Wahet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saarah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013 885 9966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Kuching -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Kaunter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EP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 Gertrude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karen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268 25140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Sibu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Mukah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Sarikei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Risaib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Shah bin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raduan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risaib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019 815 4215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623707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Miri/Bintulu/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Limbang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lawas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Marjan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Bin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Jekoron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marjan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013 351 2132</a:t>
                      </a:r>
                    </a:p>
                  </a:txBody>
                  <a:tcPr marL="9074" marR="9074" marT="90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481139" y="223167"/>
            <a:ext cx="9128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PEGAWAI PENYELARAS CDC NEGERI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481139" y="738872"/>
            <a:ext cx="9128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35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1827-5D66-44C4-AA53-6A38FB98C55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-478" b="-180"/>
          <a:stretch>
            <a:fillRect/>
          </a:stretch>
        </p:blipFill>
        <p:spPr bwMode="auto">
          <a:xfrm>
            <a:off x="627063" y="1704622"/>
            <a:ext cx="11158537" cy="513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Callout 3 (Accent Bar) 5"/>
          <p:cNvSpPr>
            <a:spLocks/>
          </p:cNvSpPr>
          <p:nvPr/>
        </p:nvSpPr>
        <p:spPr bwMode="auto">
          <a:xfrm>
            <a:off x="5384799" y="1896533"/>
            <a:ext cx="2619023" cy="2269067"/>
          </a:xfrm>
          <a:prstGeom prst="accentCallout3">
            <a:avLst>
              <a:gd name="adj1" fmla="val 19426"/>
              <a:gd name="adj2" fmla="val -2639"/>
              <a:gd name="adj3" fmla="val 19431"/>
              <a:gd name="adj4" fmla="val -8384"/>
              <a:gd name="adj5" fmla="val 113713"/>
              <a:gd name="adj6" fmla="val -7347"/>
              <a:gd name="adj7" fmla="val 177415"/>
              <a:gd name="adj8" fmla="val 47437"/>
            </a:avLst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ePerolehan Centre, </a:t>
            </a:r>
          </a:p>
          <a:p>
            <a:pPr>
              <a:defRPr/>
            </a:pP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Perbendaharaan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 Malaysia Sarawak,</a:t>
            </a:r>
          </a:p>
          <a:p>
            <a:pPr>
              <a:defRPr/>
            </a:pP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Tingkat 16, </a:t>
            </a: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Bangunan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 Sultan Iskandar,</a:t>
            </a:r>
          </a:p>
          <a:p>
            <a:pPr>
              <a:defRPr/>
            </a:pP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Jalan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Simpang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 </a:t>
            </a: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Tiga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, 93592 Kuching, Sarawak</a:t>
            </a:r>
          </a:p>
          <a:p>
            <a:pPr>
              <a:defRPr/>
            </a:pP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Tel: 082-424 500 </a:t>
            </a:r>
            <a:r>
              <a:rPr lang="en-US" sz="1600" dirty="0" err="1">
                <a:solidFill>
                  <a:schemeClr val="dk1"/>
                </a:solidFill>
                <a:latin typeface="+mn-lt"/>
                <a:ea typeface="+mn-ea"/>
              </a:rPr>
              <a:t>Faks</a:t>
            </a:r>
            <a:r>
              <a:rPr lang="en-US" sz="1600" dirty="0">
                <a:solidFill>
                  <a:schemeClr val="dk1"/>
                </a:solidFill>
                <a:latin typeface="+mn-lt"/>
                <a:ea typeface="+mn-ea"/>
              </a:rPr>
              <a:t>: 082-425 700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10167" y="352425"/>
            <a:ext cx="91281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KAUNTER </a:t>
            </a:r>
            <a:r>
              <a:rPr lang="en-US" altLang="en-U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ePEROLEHAN</a:t>
            </a:r>
            <a:endParaRPr lang="en-US" alt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10167" y="882644"/>
            <a:ext cx="91281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384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42FCE49-8AAF-4394-A5AE-2964F4E39EC1}" vid="{338388CE-86E8-4A10-A782-95B42D9DCC20}"/>
    </a:ext>
  </a:extLst>
</a:theme>
</file>

<file path=ppt/theme/theme3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0BE83E05-33D5-44F2-86B0-88CA82F32C08}" vid="{8073E1B8-686F-4288-AF04-01373B141B5E}"/>
    </a:ext>
  </a:extLst>
</a:theme>
</file>

<file path=ppt/theme/theme4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6D026535-C405-4641-A495-62EAB57C2DE2}" vid="{DBBF19C9-4D5A-48A1-AFCE-0CFD655CD2EC}"/>
    </a:ext>
  </a:extLst>
</a:theme>
</file>

<file path=ppt/theme/theme5.xml><?xml version="1.0" encoding="utf-8"?>
<a:theme xmlns:a="http://schemas.openxmlformats.org/drawingml/2006/main" name="1_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42FCE49-8AAF-4394-A5AE-2964F4E39EC1}" vid="{338388CE-86E8-4A10-A782-95B42D9DCC20}"/>
    </a:ext>
  </a:extLst>
</a:theme>
</file>

<file path=ppt/theme/theme6.xml><?xml version="1.0" encoding="utf-8"?>
<a:theme xmlns:a="http://schemas.openxmlformats.org/drawingml/2006/main" name="3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0BE83E05-33D5-44F2-86B0-88CA82F32C08}" vid="{8073E1B8-686F-4288-AF04-01373B141B5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575</Words>
  <Application>Microsoft Office PowerPoint</Application>
  <PresentationFormat>Widescreen</PresentationFormat>
  <Paragraphs>148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Adobe Heiti Std R</vt:lpstr>
      <vt:lpstr>Arial</vt:lpstr>
      <vt:lpstr>Calibri</vt:lpstr>
      <vt:lpstr>Calibri Light</vt:lpstr>
      <vt:lpstr>Wingdings</vt:lpstr>
      <vt:lpstr>Custom Design</vt:lpstr>
      <vt:lpstr>Theme2</vt:lpstr>
      <vt:lpstr>Theme1</vt:lpstr>
      <vt:lpstr>Theme3</vt:lpstr>
      <vt:lpstr>1_Theme2</vt:lpstr>
      <vt:lpstr>3_Theme1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ROHAIZA BINTI ABDUL AZIZ</dc:creator>
  <cp:lastModifiedBy>RISAIB SHAH BIN RADUAN</cp:lastModifiedBy>
  <cp:revision>404</cp:revision>
  <cp:lastPrinted>2017-07-11T03:10:17Z</cp:lastPrinted>
  <dcterms:created xsi:type="dcterms:W3CDTF">2017-03-28T02:23:25Z</dcterms:created>
  <dcterms:modified xsi:type="dcterms:W3CDTF">2019-12-02T07:12:18Z</dcterms:modified>
</cp:coreProperties>
</file>